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p:sldMasterIdLst>
    <p:sldMasterId id="2147483648" r:id="rId1"/>
    <p:sldMasterId id="2147483661" r:id="rId2"/>
  </p:sldMasterIdLst>
  <p:notesMasterIdLst>
    <p:notesMasterId r:id="rId16"/>
  </p:notesMasterIdLst>
  <p:handoutMasterIdLst>
    <p:handoutMasterId r:id="rId17"/>
  </p:handoutMasterIdLst>
  <p:sldIdLst>
    <p:sldId id="3269" r:id="rId3"/>
    <p:sldId id="1171" r:id="rId4"/>
    <p:sldId id="3283" r:id="rId5"/>
    <p:sldId id="3272" r:id="rId6"/>
    <p:sldId id="3284" r:id="rId7"/>
    <p:sldId id="3273" r:id="rId8"/>
    <p:sldId id="3274" r:id="rId9"/>
    <p:sldId id="3276" r:id="rId10"/>
    <p:sldId id="3277" r:id="rId11"/>
    <p:sldId id="3278" r:id="rId12"/>
    <p:sldId id="3279" r:id="rId13"/>
    <p:sldId id="3280" r:id="rId14"/>
    <p:sldId id="3281" r:id="rId15"/>
  </p:sldIdLst>
  <p:sldSz cx="12192000" cy="6858000"/>
  <p:notesSz cx="6858000" cy="9144000"/>
  <p:custDataLst>
    <p:tags r:id="rId18"/>
  </p:custDataLst>
  <p:defaultTextStyle>
    <a:defPPr>
      <a:defRPr lang="zh-CN"/>
    </a:defPPr>
    <a:lvl1pPr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pos="3704" userDrawn="1">
          <p15:clr>
            <a:srgbClr val="A4A3A4"/>
          </p15:clr>
        </p15:guide>
        <p15:guide id="2" orient="horz" pos="2084" userDrawn="1">
          <p15:clr>
            <a:srgbClr val="A4A3A4"/>
          </p15:clr>
        </p15:guide>
      </p15:sldGuideLst>
    </p:ext>
    <p:ext uri="{2D200454-40CA-4A62-9FC3-DE9A4176ACB9}">
      <p15:notesGuideLst xmlns:p15="http://schemas.microsoft.com/office/powerpoint/2012/main">
        <p15:guide id="1" orient="horz" pos="2778">
          <p15:clr>
            <a:srgbClr val="A4A3A4"/>
          </p15:clr>
        </p15:guide>
        <p15:guide id="2" pos="208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4FA2"/>
    <a:srgbClr val="588CC8"/>
    <a:srgbClr val="CCECFF"/>
    <a:srgbClr val="2750A3"/>
    <a:srgbClr val="EBF7FF"/>
    <a:srgbClr val="0000FF"/>
    <a:srgbClr val="1717B7"/>
    <a:srgbClr val="08B2F0"/>
    <a:srgbClr val="FF9900"/>
    <a:srgbClr val="0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71293" autoAdjust="0"/>
  </p:normalViewPr>
  <p:slideViewPr>
    <p:cSldViewPr snapToGrid="0" showGuides="1">
      <p:cViewPr varScale="1">
        <p:scale>
          <a:sx n="89" d="100"/>
          <a:sy n="89" d="100"/>
        </p:scale>
        <p:origin x="2192" y="176"/>
      </p:cViewPr>
      <p:guideLst>
        <p:guide pos="3704"/>
        <p:guide orient="horz" pos="2084"/>
      </p:guideLst>
    </p:cSldViewPr>
  </p:slideViewPr>
  <p:outlineViewPr>
    <p:cViewPr>
      <p:scale>
        <a:sx n="33" d="100"/>
        <a:sy n="33" d="100"/>
      </p:scale>
      <p:origin x="0" y="6792"/>
    </p:cViewPr>
  </p:outlineViewPr>
  <p:notesTextViewPr>
    <p:cViewPr>
      <p:scale>
        <a:sx n="3" d="2"/>
        <a:sy n="3" d="2"/>
      </p:scale>
      <p:origin x="0" y="0"/>
    </p:cViewPr>
  </p:notesTextViewPr>
  <p:sorterViewPr>
    <p:cViewPr>
      <p:scale>
        <a:sx n="75" d="100"/>
        <a:sy n="75" d="100"/>
      </p:scale>
      <p:origin x="0" y="-1440"/>
    </p:cViewPr>
  </p:sorterViewPr>
  <p:notesViewPr>
    <p:cSldViewPr snapToGrid="0">
      <p:cViewPr varScale="1">
        <p:scale>
          <a:sx n="121" d="100"/>
          <a:sy n="121" d="100"/>
        </p:scale>
        <p:origin x="4938" y="96"/>
      </p:cViewPr>
      <p:guideLst>
        <p:guide orient="horz" pos="2778"/>
        <p:guide pos="208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Verdana" panose="020B0604030504040204" pitchFamily="34" charset="0"/>
                <a:ea typeface="宋体" panose="02010600030101010101" pitchFamily="2" charset="-122"/>
              </a:defRPr>
            </a:lvl1pPr>
          </a:lstStyle>
          <a:p>
            <a:pPr>
              <a:defRPr/>
            </a:pPr>
            <a:endParaRPr lang="en-US" altLang="zh-CN"/>
          </a:p>
        </p:txBody>
      </p:sp>
      <p:sp>
        <p:nvSpPr>
          <p:cNvPr id="250883"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Verdana" panose="020B0604030504040204" pitchFamily="34" charset="0"/>
                <a:ea typeface="宋体" panose="02010600030101010101" pitchFamily="2" charset="-122"/>
              </a:defRPr>
            </a:lvl1pPr>
          </a:lstStyle>
          <a:p>
            <a:pPr>
              <a:defRPr/>
            </a:pPr>
            <a:endParaRPr lang="en-US" altLang="zh-CN"/>
          </a:p>
        </p:txBody>
      </p:sp>
      <p:sp>
        <p:nvSpPr>
          <p:cNvPr id="250884"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Verdana" panose="020B0604030504040204" pitchFamily="34" charset="0"/>
                <a:ea typeface="宋体" panose="02010600030101010101" pitchFamily="2" charset="-122"/>
              </a:defRPr>
            </a:lvl1pPr>
          </a:lstStyle>
          <a:p>
            <a:pPr>
              <a:defRPr/>
            </a:pPr>
            <a:endParaRPr lang="en-US" altLang="zh-CN"/>
          </a:p>
        </p:txBody>
      </p:sp>
      <p:sp>
        <p:nvSpPr>
          <p:cNvPr id="250885"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fld id="{7C4803FF-7A1D-4EE9-8F21-D3681F147401}" type="slidenum">
              <a:rPr lang="en-US" altLang="zh-CN"/>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Verdana" panose="020B0604030504040204" pitchFamily="34" charset="0"/>
                <a:ea typeface="宋体" panose="02010600030101010101" pitchFamily="2" charset="-122"/>
              </a:defRPr>
            </a:lvl1pPr>
          </a:lstStyle>
          <a:p>
            <a:pPr>
              <a:defRPr/>
            </a:pPr>
            <a:endParaRPr lang="en-US" altLang="zh-CN"/>
          </a:p>
        </p:txBody>
      </p:sp>
      <p:sp>
        <p:nvSpPr>
          <p:cNvPr id="31949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Verdana" panose="020B0604030504040204" pitchFamily="34" charset="0"/>
                <a:ea typeface="宋体" panose="02010600030101010101" pitchFamily="2" charset="-122"/>
              </a:defRPr>
            </a:lvl1pPr>
          </a:lstStyle>
          <a:p>
            <a:pPr>
              <a:defRPr/>
            </a:pPr>
            <a:endParaRPr lang="en-US" altLang="zh-CN"/>
          </a:p>
        </p:txBody>
      </p:sp>
      <p:sp>
        <p:nvSpPr>
          <p:cNvPr id="1126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949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1949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Verdana" panose="020B0604030504040204" pitchFamily="34" charset="0"/>
                <a:ea typeface="宋体" panose="02010600030101010101" pitchFamily="2" charset="-122"/>
              </a:defRPr>
            </a:lvl1pPr>
          </a:lstStyle>
          <a:p>
            <a:pPr>
              <a:defRPr/>
            </a:pPr>
            <a:endParaRPr lang="en-US" altLang="zh-CN"/>
          </a:p>
        </p:txBody>
      </p:sp>
      <p:sp>
        <p:nvSpPr>
          <p:cNvPr id="31949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fld id="{98AA420E-8999-4B68-9F06-563144D81D63}"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微软雅黑" panose="020B0503020204020204" charset="-122"/>
                <a:ea typeface="微软雅黑" panose="020B0503020204020204" charset="-122"/>
                <a:sym typeface="+mn-ea"/>
              </a:rPr>
              <a:t>大家好，我们这一组的课程项目是</a:t>
            </a:r>
            <a:r>
              <a:rPr lang="zh-CN" altLang="en-US" b="1" dirty="0">
                <a:latin typeface="微软雅黑" panose="020B0503020204020204" charset="-122"/>
                <a:ea typeface="微软雅黑" panose="020B0503020204020204" charset="-122"/>
                <a:sym typeface="+mn-ea"/>
              </a:rPr>
              <a:t>基于大语言模型的网络系统复现</a:t>
            </a:r>
          </a:p>
        </p:txBody>
      </p:sp>
      <p:sp>
        <p:nvSpPr>
          <p:cNvPr id="4" name="灯片编号占位符 3"/>
          <p:cNvSpPr>
            <a:spLocks noGrp="1"/>
          </p:cNvSpPr>
          <p:nvPr>
            <p:ph type="sldNum" sz="quarter" idx="10"/>
          </p:nvPr>
        </p:nvSpPr>
        <p:spPr/>
        <p:txBody>
          <a:bodyPr/>
          <a:lstStyle/>
          <a:p>
            <a:fld id="{85D0DACE-38E0-42D2-9336-2B707D34BC6D}" type="slidenum">
              <a:rPr lang="zh-CN" altLang="en-US" smtClean="0"/>
              <a:t>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我们对每个模块抽取出功能需求，获取到相关信息后，需要进行提示工程建模。</a:t>
            </a:r>
            <a:endParaRPr lang="en-US" altLang="zh-CN" dirty="0">
              <a:sym typeface="+mn-ea"/>
            </a:endParaRPr>
          </a:p>
          <a:p>
            <a:endParaRPr lang="en-US" altLang="zh-CN" dirty="0">
              <a:sym typeface="+mn-ea"/>
            </a:endParaRPr>
          </a:p>
          <a:p>
            <a:r>
              <a:rPr lang="zh-CN" altLang="en-US" dirty="0">
                <a:sym typeface="+mn-ea"/>
              </a:rPr>
              <a:t>我们运用思维链和少样本学习等技术，结合大语言模型生成网络系统各模块的代码。</a:t>
            </a:r>
            <a:endParaRPr lang="en-US" altLang="zh-CN" dirty="0">
              <a:sym typeface="+mn-ea"/>
            </a:endParaRPr>
          </a:p>
          <a:p>
            <a:endParaRPr lang="en-US" altLang="zh-CN" dirty="0">
              <a:sym typeface="+mn-ea"/>
            </a:endParaRPr>
          </a:p>
          <a:p>
            <a:r>
              <a:rPr lang="zh-CN" altLang="en-US" dirty="0">
                <a:sym typeface="+mn-ea"/>
              </a:rPr>
              <a:t>思维链这个东西呢就是一个提示词框架，前后具有逻辑关系，让大模型学会这个逻辑。</a:t>
            </a:r>
            <a:endParaRPr lang="en-US" altLang="zh-CN" dirty="0">
              <a:sym typeface="+mn-ea"/>
            </a:endParaRPr>
          </a:p>
          <a:p>
            <a:endParaRPr lang="zh-CN" altLang="en-US" dirty="0"/>
          </a:p>
          <a:p>
            <a:r>
              <a:rPr lang="zh-CN" altLang="en-US" dirty="0">
                <a:sym typeface="+mn-ea"/>
              </a:rPr>
              <a:t>具体而言，本项目的思维链包含两种类型：结构化思维链和语义思维链。</a:t>
            </a:r>
            <a:endParaRPr lang="en-US" altLang="zh-CN" dirty="0">
              <a:sym typeface="+mn-ea"/>
            </a:endParaRPr>
          </a:p>
          <a:p>
            <a:endParaRPr lang="en-US" altLang="zh-CN" dirty="0">
              <a:sym typeface="+mn-ea"/>
            </a:endParaRPr>
          </a:p>
          <a:p>
            <a:r>
              <a:rPr lang="zh-CN" altLang="en-US" dirty="0">
                <a:sym typeface="+mn-ea"/>
              </a:rPr>
              <a:t>结构化思维链通过程序的三个基本结构</a:t>
            </a:r>
            <a:r>
              <a:rPr lang="en-US" altLang="zh-CN" dirty="0">
                <a:sym typeface="+mn-ea"/>
              </a:rPr>
              <a:t> </a:t>
            </a:r>
            <a:r>
              <a:rPr lang="zh-CN" altLang="en-US" dirty="0">
                <a:sym typeface="+mn-ea"/>
              </a:rPr>
              <a:t>即</a:t>
            </a:r>
            <a:r>
              <a:rPr lang="zh-CN" altLang="en-US" dirty="0">
                <a:latin typeface="微软雅黑" panose="020B0503020204020204" charset="-122"/>
                <a:ea typeface="微软雅黑" panose="020B0503020204020204" charset="-122"/>
                <a:cs typeface="微软雅黑" panose="020B0503020204020204" charset="-122"/>
                <a:sym typeface="+mn-ea"/>
              </a:rPr>
              <a:t>序列结构、分支结构、循环结构</a:t>
            </a:r>
            <a:r>
              <a:rPr lang="zh-CN" altLang="en-US" dirty="0">
                <a:sym typeface="+mn-ea"/>
              </a:rPr>
              <a:t>，抽取出程序的结构信息，来构建出一个代码框架。</a:t>
            </a:r>
            <a:endParaRPr lang="en-US" altLang="zh-CN" dirty="0">
              <a:sym typeface="+mn-ea"/>
            </a:endParaRPr>
          </a:p>
          <a:p>
            <a:endParaRPr lang="en-US" altLang="zh-CN" dirty="0">
              <a:sym typeface="+mn-ea"/>
            </a:endParaRPr>
          </a:p>
          <a:p>
            <a:endParaRPr lang="en-US" altLang="zh-CN" dirty="0">
              <a:sym typeface="+mn-ea"/>
            </a:endParaRPr>
          </a:p>
          <a:p>
            <a:r>
              <a:rPr lang="zh-CN" altLang="en-US" dirty="0">
                <a:sym typeface="+mn-ea"/>
              </a:rPr>
              <a:t>而语义思维链是基于一个众所周知的前提：源代码的语义信息（数据流和控制流）能够精确地描述程序的执行行为和功能。数据流定义了程序如何处理数据，而控制流则决定了这些操作的执行顺序。通过指导大语言模型关注并整合这些关键的语义信息，促使大语言模型对代码进行更为深入的理解，进而显著提高代码生成的准确度。</a:t>
            </a:r>
            <a:endParaRPr lang="en-US" altLang="zh-CN" dirty="0">
              <a:sym typeface="+mn-ea"/>
            </a:endParaRPr>
          </a:p>
          <a:p>
            <a:endParaRPr lang="en-US" altLang="zh-CN" dirty="0">
              <a:sym typeface="+mn-ea"/>
            </a:endParaRPr>
          </a:p>
          <a:p>
            <a:endParaRPr lang="zh-CN" altLang="en-US" dirty="0"/>
          </a:p>
          <a:p>
            <a:r>
              <a:rPr lang="zh-CN" altLang="en-US" dirty="0">
                <a:sym typeface="+mn-ea"/>
              </a:rPr>
              <a:t>对于少样本学习，本项目从真实世界的基准测试数据中选择一些&lt;需求，代码&gt;对作为示例种子，手动编写每个示例种子的CoT，获得示例&lt;需求、CoT、代码&gt;三元组。大模型通过学习这些示例，掌握如何生成CoT和代码，并为网络系统模块的功能需求生成CoT和相应的程序。如该图所示。</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这是我们整个系统的设计流程图。</a:t>
            </a:r>
            <a:endParaRPr lang="en-US" altLang="zh-CN" dirty="0">
              <a:sym typeface="+mn-ea"/>
            </a:endParaRPr>
          </a:p>
          <a:p>
            <a:r>
              <a:rPr lang="zh-CN" altLang="en-US" dirty="0">
                <a:sym typeface="+mn-ea"/>
              </a:rPr>
              <a:t>首先，我们对待复现的论文进行预处理，这包括从论文中提取上下文信息，并让大语言模型根据提示模版划分论文的复现阶段，以辅助大语言模型更好地理解复现需求。</a:t>
            </a:r>
            <a:endParaRPr lang="en-US" altLang="zh-CN" dirty="0">
              <a:sym typeface="+mn-ea"/>
            </a:endParaRPr>
          </a:p>
          <a:p>
            <a:r>
              <a:rPr lang="zh-CN" altLang="en-US" dirty="0">
                <a:sym typeface="+mn-ea"/>
              </a:rPr>
              <a:t>其次，我们将不同复现阶段的相关信息通过提示工程建模（包括思维链和少样本学习），输入到大语言模型中。通过对不同输入的处理，大语言模型将生成多个不同模块的代码片段。在对每个代码片段进行单元测试后，根据单元测试的结果，对于未通过单元测试的代码片段，我们可能需要调整输入信息，以生成更加符合预期要求的代码片段。</a:t>
            </a:r>
            <a:endParaRPr lang="en-US" altLang="zh-CN" dirty="0">
              <a:sym typeface="+mn-ea"/>
            </a:endParaRPr>
          </a:p>
          <a:p>
            <a:endParaRPr lang="en-US" altLang="zh-CN" dirty="0">
              <a:sym typeface="+mn-ea"/>
            </a:endParaRPr>
          </a:p>
          <a:p>
            <a:r>
              <a:rPr lang="zh-CN" altLang="en-US" dirty="0">
                <a:sym typeface="+mn-ea"/>
              </a:rPr>
              <a:t>最后将所有通过单元测试的代码结合在一起形成一个完整的网络系统，我们从不同维度上对这个系统进行性能评估，分析它与论文提出的原始系统存在的差异性，实验结果误差在5%以内视为复现成功。</a:t>
            </a:r>
            <a:endParaRPr lang="en-US" altLang="zh-CN" dirty="0">
              <a:sym typeface="+mn-ea"/>
            </a:endParaRPr>
          </a:p>
          <a:p>
            <a:endParaRPr lang="zh-CN" altLang="en-US" dirty="0">
              <a:sym typeface="+mn-ea"/>
            </a:endParaRPr>
          </a:p>
          <a:p>
            <a:r>
              <a:rPr lang="en-US" altLang="zh-CN" dirty="0">
                <a:sym typeface="+mn-ea"/>
              </a:rPr>
              <a:t>//</a:t>
            </a:r>
            <a:r>
              <a:rPr lang="zh-CN" altLang="en-US" dirty="0">
                <a:sym typeface="+mn-ea"/>
              </a:rPr>
              <a:t>单元测试：</a:t>
            </a:r>
            <a:r>
              <a:rPr lang="en-US" altLang="zh-CN" dirty="0">
                <a:sym typeface="+mn-ea"/>
              </a:rPr>
              <a:t>1. </a:t>
            </a:r>
            <a:r>
              <a:rPr lang="zh-CN" altLang="en-US" dirty="0">
                <a:sym typeface="+mn-ea"/>
              </a:rPr>
              <a:t>论文有开源代码：用论文中提供的开源数据集跑通开源代码，打断点获得单元测试数据。</a:t>
            </a:r>
            <a:endParaRPr lang="zh-CN" altLang="en-US" dirty="0"/>
          </a:p>
          <a:p>
            <a:r>
              <a:rPr lang="en-US" altLang="zh-CN" dirty="0">
                <a:sym typeface="+mn-ea"/>
              </a:rPr>
              <a:t>2. </a:t>
            </a:r>
            <a:r>
              <a:rPr lang="zh-CN" altLang="en-US" dirty="0">
                <a:sym typeface="+mn-ea"/>
              </a:rPr>
              <a:t>论文无开源代码：根据对论文的理解，手动编写测试用例。</a:t>
            </a:r>
            <a:endParaRPr lang="zh-CN" altLang="en-US" dirty="0"/>
          </a:p>
          <a:p>
            <a:endParaRPr lang="zh-CN" altLang="en-US" dirty="0"/>
          </a:p>
          <a:p>
            <a:r>
              <a:rPr lang="zh-CN" altLang="en-US" dirty="0">
                <a:sym typeface="+mn-ea"/>
              </a:rPr>
              <a:t>性能评估：</a:t>
            </a:r>
            <a:r>
              <a:rPr lang="en-US" altLang="zh-CN" dirty="0">
                <a:sym typeface="+mn-ea"/>
              </a:rPr>
              <a:t>1. </a:t>
            </a:r>
            <a:r>
              <a:rPr lang="zh-CN" altLang="en-US" dirty="0">
                <a:sym typeface="+mn-ea"/>
              </a:rPr>
              <a:t>论文有开源代码：比较复现系统与原始系统的正确性和性能。</a:t>
            </a:r>
          </a:p>
          <a:p>
            <a:r>
              <a:rPr lang="en-US" altLang="zh-CN" dirty="0">
                <a:sym typeface="+mn-ea"/>
              </a:rPr>
              <a:t>2. </a:t>
            </a:r>
            <a:r>
              <a:rPr lang="zh-CN" altLang="en-US" dirty="0">
                <a:sym typeface="+mn-ea"/>
              </a:rPr>
              <a:t>论文无开源代码：根据文章中的系统设计部分，进行功能正确性评估，根据文章中的实验评估部分，进行功能性能评估。</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大家的任务就是在给定范围内选择一篇论文，根据我们的半自动框架进行复现，并且根据我们提供的评估指标对复现的系统进行评估。</a:t>
            </a:r>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5AF17-1C6A-1105-A9A7-4D09B8C3CA2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61AC7AF-B952-16E9-8BBB-2982E0EEC91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C2A2223-1EC4-BBDB-9BD5-616D72F266A4}"/>
              </a:ext>
            </a:extLst>
          </p:cNvPr>
          <p:cNvSpPr>
            <a:spLocks noGrp="1"/>
          </p:cNvSpPr>
          <p:nvPr>
            <p:ph type="body" idx="1"/>
          </p:nvPr>
        </p:nvSpPr>
        <p:spPr/>
        <p:txBody>
          <a:bodyPr/>
          <a:lstStyle/>
          <a:p>
            <a:r>
              <a:rPr lang="en-US" altLang="zh-CN" dirty="0"/>
              <a:t>HTTP:</a:t>
            </a:r>
            <a:r>
              <a:rPr lang="zh-CN" altLang="en-US" dirty="0"/>
              <a:t> 只关系 客户端（如浏览器）如何向服务器请求资源，以及服务器如何将资源返回给客户端，设计特性天生就是为了连接和协调分散在不同地理位置、不同网络环境、不同硬件设施上的组件</a:t>
            </a:r>
            <a:endParaRPr lang="en-US" altLang="zh-CN" dirty="0"/>
          </a:p>
          <a:p>
            <a:endParaRPr lang="en-US" altLang="zh-CN" dirty="0"/>
          </a:p>
          <a:p>
            <a:endParaRPr lang="zh-CN" altLang="en-US" dirty="0"/>
          </a:p>
        </p:txBody>
      </p:sp>
      <p:sp>
        <p:nvSpPr>
          <p:cNvPr id="4" name="灯片编号占位符 3">
            <a:extLst>
              <a:ext uri="{FF2B5EF4-FFF2-40B4-BE49-F238E27FC236}">
                <a16:creationId xmlns:a16="http://schemas.microsoft.com/office/drawing/2014/main" id="{CCD543AC-97D9-405B-8B37-9E5CE0723D8A}"/>
              </a:ext>
            </a:extLst>
          </p:cNvPr>
          <p:cNvSpPr>
            <a:spLocks noGrp="1"/>
          </p:cNvSpPr>
          <p:nvPr>
            <p:ph type="sldNum" sz="quarter" idx="10"/>
          </p:nvPr>
        </p:nvSpPr>
        <p:spPr/>
        <p:txBody>
          <a:bodyPr/>
          <a:lstStyle/>
          <a:p>
            <a:fld id="{85D0DACE-38E0-42D2-9336-2B707D34BC6D}" type="slidenum">
              <a:rPr lang="zh-CN" altLang="en-US" smtClean="0"/>
              <a:t>2</a:t>
            </a:fld>
            <a:endParaRPr lang="zh-CN" altLang="en-US"/>
          </a:p>
        </p:txBody>
      </p:sp>
    </p:spTree>
    <p:extLst>
      <p:ext uri="{BB962C8B-B14F-4D97-AF65-F5344CB8AC3E}">
        <p14:creationId xmlns:p14="http://schemas.microsoft.com/office/powerpoint/2010/main" val="95065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这张图显示了 SIGCOMM 和 NSDI 的开源统计数据。在过去 10 年中，平均只有 32% 的 SIGCOMM 论文和29%的NSDI论文发布了开源模型。</a:t>
            </a:r>
            <a:endParaRPr lang="en-US" altLang="zh-CN" dirty="0">
              <a:sym typeface="+mn-ea"/>
            </a:endParaRPr>
          </a:p>
          <a:p>
            <a:endParaRPr lang="en-US" altLang="zh-CN" dirty="0">
              <a:sym typeface="+mn-ea"/>
            </a:endParaRPr>
          </a:p>
          <a:p>
            <a:r>
              <a:rPr lang="zh-CN" altLang="en-US" dirty="0">
                <a:sym typeface="+mn-ea"/>
              </a:rPr>
              <a:t>在</a:t>
            </a:r>
            <a:r>
              <a:rPr lang="en-US" altLang="zh-CN" dirty="0">
                <a:sym typeface="+mn-ea"/>
              </a:rPr>
              <a:t>2013-2022</a:t>
            </a:r>
            <a:r>
              <a:rPr lang="zh-CN" altLang="en-US" dirty="0">
                <a:sym typeface="+mn-ea"/>
              </a:rPr>
              <a:t>年中，平均只有 32% 的 SIGCOMM 论文和29%的NSDI论文发布了开源模型。</a:t>
            </a:r>
            <a:endParaRPr lang="en-US" altLang="zh-CN" dirty="0">
              <a:sym typeface="+mn-ea"/>
            </a:endParaRPr>
          </a:p>
          <a:p>
            <a:r>
              <a:rPr lang="zh-CN" altLang="en-US" dirty="0">
                <a:sym typeface="+mn-ea"/>
              </a:rPr>
              <a:t>所以我们需要复现论文</a:t>
            </a:r>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BE900-A999-CB0F-2F0D-EA1889511B8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6F89593-9EBB-8D66-E016-F5D3104D5D3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3237E38-C047-54B2-F20A-1C498A4C9A9B}"/>
              </a:ext>
            </a:extLst>
          </p:cNvPr>
          <p:cNvSpPr>
            <a:spLocks noGrp="1"/>
          </p:cNvSpPr>
          <p:nvPr>
            <p:ph type="body" idx="1"/>
          </p:nvPr>
        </p:nvSpPr>
        <p:spPr/>
        <p:txBody>
          <a:bodyPr/>
          <a:lstStyle/>
          <a:p>
            <a:r>
              <a:rPr lang="zh-CN" altLang="en-US" dirty="0">
                <a:sym typeface="+mn-ea"/>
              </a:rPr>
              <a:t>传统的网络复现方法无非就是：重新运行由原作者提供的开源模型，或者别人复现的模型，要么就自己手动复现。</a:t>
            </a:r>
          </a:p>
          <a:p>
            <a:endParaRPr lang="en-US" altLang="zh-CN" dirty="0">
              <a:sym typeface="+mn-ea"/>
            </a:endParaRPr>
          </a:p>
          <a:p>
            <a:r>
              <a:rPr lang="zh-CN" altLang="en-US" dirty="0">
                <a:sym typeface="+mn-ea"/>
              </a:rPr>
              <a:t>一篇科研论文呢，不免要跟其他的</a:t>
            </a:r>
            <a:r>
              <a:rPr lang="en-US" altLang="zh-CN" dirty="0">
                <a:sym typeface="+mn-ea"/>
              </a:rPr>
              <a:t>paper</a:t>
            </a:r>
            <a:r>
              <a:rPr lang="zh-CN" altLang="en-US" dirty="0">
                <a:sym typeface="+mn-ea"/>
              </a:rPr>
              <a:t>做对比。</a:t>
            </a:r>
            <a:endParaRPr lang="en-US" altLang="zh-CN" dirty="0">
              <a:sym typeface="+mn-ea"/>
            </a:endParaRPr>
          </a:p>
          <a:p>
            <a:r>
              <a:rPr lang="zh-CN" altLang="en-US" dirty="0">
                <a:sym typeface="+mn-ea"/>
              </a:rPr>
              <a:t>如果去统计每篇</a:t>
            </a:r>
            <a:r>
              <a:rPr lang="en-US" altLang="zh-CN" dirty="0">
                <a:sym typeface="+mn-ea"/>
              </a:rPr>
              <a:t>paper</a:t>
            </a:r>
            <a:r>
              <a:rPr lang="zh-CN" altLang="en-US" dirty="0">
                <a:sym typeface="+mn-ea"/>
              </a:rPr>
              <a:t>里对比的论文数量呢，每篇论文平均需要对比2.29个系统，需要手动复现2.29个网络系统。</a:t>
            </a:r>
            <a:endParaRPr lang="en-US" altLang="zh-CN" dirty="0">
              <a:sym typeface="+mn-ea"/>
            </a:endParaRPr>
          </a:p>
          <a:p>
            <a:endParaRPr lang="zh-CN" altLang="en-US" dirty="0">
              <a:sym typeface="+mn-ea"/>
            </a:endParaRPr>
          </a:p>
          <a:p>
            <a:r>
              <a:rPr lang="zh-CN" altLang="en-US" dirty="0"/>
              <a:t>这个过程需要需要大量的时间和精力。</a:t>
            </a:r>
          </a:p>
        </p:txBody>
      </p:sp>
      <p:sp>
        <p:nvSpPr>
          <p:cNvPr id="4" name="灯片编号占位符 3">
            <a:extLst>
              <a:ext uri="{FF2B5EF4-FFF2-40B4-BE49-F238E27FC236}">
                <a16:creationId xmlns:a16="http://schemas.microsoft.com/office/drawing/2014/main" id="{D1132BE0-2785-3FDF-C6D6-D4512E7C622B}"/>
              </a:ext>
            </a:extLst>
          </p:cNvPr>
          <p:cNvSpPr>
            <a:spLocks noGrp="1"/>
          </p:cNvSpPr>
          <p:nvPr>
            <p:ph type="sldNum" sz="quarter" idx="10"/>
          </p:nvPr>
        </p:nvSpPr>
        <p:spPr/>
        <p:txBody>
          <a:bodyPr/>
          <a:lstStyle/>
          <a:p>
            <a:fld id="{85D0DACE-38E0-42D2-9336-2B707D34BC6D}" type="slidenum">
              <a:rPr lang="zh-CN" altLang="en-US" smtClean="0"/>
              <a:t>4</a:t>
            </a:fld>
            <a:endParaRPr lang="zh-CN" altLang="en-US"/>
          </a:p>
        </p:txBody>
      </p:sp>
    </p:spTree>
    <p:extLst>
      <p:ext uri="{BB962C8B-B14F-4D97-AF65-F5344CB8AC3E}">
        <p14:creationId xmlns:p14="http://schemas.microsoft.com/office/powerpoint/2010/main" val="150784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关于论文复现呢</a:t>
            </a:r>
            <a:endParaRPr lang="en-US" altLang="zh-CN" dirty="0">
              <a:sym typeface="+mn-ea"/>
            </a:endParaRPr>
          </a:p>
          <a:p>
            <a:endParaRPr lang="en-US" altLang="zh-CN" dirty="0">
              <a:sym typeface="+mn-ea"/>
            </a:endParaRPr>
          </a:p>
          <a:p>
            <a:r>
              <a:rPr lang="zh-CN" altLang="en-US" dirty="0">
                <a:sym typeface="+mn-ea"/>
              </a:rPr>
              <a:t>目前在通用领域和网络领域都有一些代码生成相关的工作。首先通用领域的代码生成主要是结合大语言模型（LLM）的软件工程。通过微调和额外训练来提高其在软件工程领域内的特定任务中的性能和适应性。如copilot等。</a:t>
            </a:r>
            <a:endParaRPr lang="en-US" altLang="zh-CN" dirty="0">
              <a:sym typeface="+mn-ea"/>
            </a:endParaRPr>
          </a:p>
          <a:p>
            <a:endParaRPr lang="en-US" altLang="zh-CN" dirty="0">
              <a:sym typeface="+mn-ea"/>
            </a:endParaRPr>
          </a:p>
          <a:p>
            <a:r>
              <a:rPr lang="zh-CN" altLang="en-US" dirty="0">
                <a:sym typeface="+mn-ea"/>
              </a:rPr>
              <a:t>但网络研究往往基于特定的网络领域知识或编程语言，通用的代码生成难以支持复现复杂的网络系统。</a:t>
            </a:r>
            <a:endParaRPr lang="zh-CN" altLang="en-US" dirty="0"/>
          </a:p>
          <a:p>
            <a:endParaRPr lang="zh-CN" altLang="en-US" dirty="0"/>
          </a:p>
          <a:p>
            <a:r>
              <a:rPr lang="zh-CN" altLang="en-US" dirty="0">
                <a:sym typeface="+mn-ea"/>
              </a:rPr>
              <a:t>网络领域的代码生成工作主要是使用自然语言处理技术来处理格式化的输入（如网络配置、RFC文档），将自然语言描述的文本内容转化为网络领域代码。但它们只关注于在单一的领域中进行良好的格式化的输入，与设备手册、RFC文档相比，论文的格式要求较为灵活。并且网络领域的研究主题众多如流量工程，拥塞控制，资源调度，和网络验证，这些工作无法用于整个网络领域的系统代码生成。</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这就引出了我们的核心问题，能否为网络领域的研究成果设计一个通用、高效复现的框架？</a:t>
            </a:r>
          </a:p>
          <a:p>
            <a:r>
              <a:rPr lang="zh-CN" altLang="en-US" dirty="0">
                <a:sym typeface="+mn-ea"/>
              </a:rPr>
              <a:t>这个框架将从多个角度造福网络界：首先它可以大大简化复现的过程；其次可以有效识别网络研究成果中缺失的细节和潜在漏洞（如超参数和极端情况错误）；最后可以激励创新，改进已发表的研究成果。</a:t>
            </a:r>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虽然我们作业要求大家不能写</a:t>
            </a:r>
            <a:endParaRPr lang="en-US" altLang="zh-CN" dirty="0">
              <a:sym typeface="+mn-ea"/>
            </a:endParaRPr>
          </a:p>
          <a:p>
            <a:endParaRPr lang="en-US" altLang="zh-CN" dirty="0">
              <a:sym typeface="+mn-ea"/>
            </a:endParaRPr>
          </a:p>
          <a:p>
            <a:r>
              <a:rPr lang="zh-CN" altLang="en-US" dirty="0">
                <a:sym typeface="+mn-ea"/>
              </a:rPr>
              <a:t>相信大家也一定用过</a:t>
            </a:r>
            <a:r>
              <a:rPr lang="en-US" altLang="zh-CN" dirty="0">
                <a:sym typeface="+mn-ea"/>
              </a:rPr>
              <a:t>chatgpt</a:t>
            </a:r>
            <a:r>
              <a:rPr lang="zh-CN" altLang="en-US" dirty="0">
                <a:sym typeface="+mn-ea"/>
              </a:rPr>
              <a:t>写过代码吧，我们尝试使用ChatGPT来生成不同网络领域的代码，三个任务分别是：（</a:t>
            </a:r>
            <a:endParaRPr lang="en-US" altLang="zh-CN" dirty="0">
              <a:sym typeface="+mn-ea"/>
            </a:endParaRPr>
          </a:p>
          <a:p>
            <a:r>
              <a:rPr lang="zh-CN" altLang="en-US" dirty="0">
                <a:sym typeface="+mn-ea"/>
              </a:rPr>
              <a:t>1）UDP服务器和客户端交互玩石头剪刀布，(2)ns3模拟生成拓扑，包含4个交换机和2个主机，和(3)网络层转发的P4程序。每个任务都在4个提示之内完成了。</a:t>
            </a:r>
            <a:endParaRPr lang="zh-CN" altLang="en-US" dirty="0"/>
          </a:p>
          <a:p>
            <a:endParaRPr lang="zh-CN" altLang="en-US" dirty="0"/>
          </a:p>
          <a:p>
            <a:r>
              <a:rPr lang="zh-CN" altLang="en-US" dirty="0">
                <a:sym typeface="+mn-ea"/>
              </a:rPr>
              <a:t>这三个简单的例子表明，大语言模型是有能力可以完成网络领域编程的，我们可以使用大语言模型（LLM）来帮助复现网络系统。</a:t>
            </a:r>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因此，我们的核心思想是通过论文预处理和提示工程建模，利用大语言模型将网络系统各模块的功能需求转化为实际可执行的代码，从而实现网络系统的代码生成。</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首先介绍一下论文的预处理框架，我们将论文上下文信息和提示模板提供给大语言模型，要求大语言模型对论文提出的系统进行模块划分，并按固定格式 (json) 输出。</a:t>
            </a:r>
            <a:endParaRPr lang="zh-CN" altLang="en-US" dirty="0"/>
          </a:p>
          <a:p>
            <a:r>
              <a:rPr lang="zh-CN" altLang="en-US" dirty="0">
                <a:sym typeface="+mn-ea"/>
              </a:rPr>
              <a:t>其中论文上下文信息包括论文章节目录、介绍部分的总结段落，以及系统设计部分的总结性段落。提示模板包括该网络领域的特定知识和需求描述。我们需要大模型根据这些信息输出论文所提出系统的模块划分，也就是我们复现过程的步骤划分。每个步骤中都包含这些信息：该模块的相关描述、输入输出、以及描述它的具体内容应该对应到哪些章节。</a:t>
            </a:r>
            <a:endParaRPr lang="zh-CN" altLang="en-US" dirty="0"/>
          </a:p>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4" name="矩形 3"/>
          <p:cNvSpPr/>
          <p:nvPr userDrawn="1"/>
        </p:nvSpPr>
        <p:spPr>
          <a:xfrm>
            <a:off x="1" y="0"/>
            <a:ext cx="3340100" cy="876300"/>
          </a:xfrm>
          <a:prstGeom prst="rect">
            <a:avLst/>
          </a:prstGeom>
          <a:solidFill>
            <a:schemeClr val="bg1"/>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sz="2400" b="1" dirty="0">
              <a:solidFill>
                <a:schemeClr val="bg1"/>
              </a:solidFill>
              <a:latin typeface="黑体" panose="02010609060101010101" pitchFamily="2" charset="-122"/>
            </a:endParaRPr>
          </a:p>
        </p:txBody>
      </p:sp>
      <p:sp>
        <p:nvSpPr>
          <p:cNvPr id="5" name="矩形 4"/>
          <p:cNvSpPr/>
          <p:nvPr userDrawn="1"/>
        </p:nvSpPr>
        <p:spPr>
          <a:xfrm>
            <a:off x="5177367" y="2889250"/>
            <a:ext cx="3340100" cy="876300"/>
          </a:xfrm>
          <a:prstGeom prst="rect">
            <a:avLst/>
          </a:prstGeom>
          <a:solidFill>
            <a:schemeClr val="bg1"/>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sz="2400" b="1" dirty="0">
              <a:solidFill>
                <a:schemeClr val="bg1"/>
              </a:solidFill>
              <a:latin typeface="黑体" panose="02010609060101010101" pitchFamily="2" charset="-122"/>
            </a:endParaRPr>
          </a:p>
        </p:txBody>
      </p:sp>
      <p:sp>
        <p:nvSpPr>
          <p:cNvPr id="44034" name="Rectangle 2"/>
          <p:cNvSpPr>
            <a:spLocks noGrp="1" noChangeArrowheads="1"/>
          </p:cNvSpPr>
          <p:nvPr>
            <p:ph type="ctrTitle"/>
          </p:nvPr>
        </p:nvSpPr>
        <p:spPr>
          <a:xfrm>
            <a:off x="914400" y="990600"/>
            <a:ext cx="10363200" cy="1371600"/>
          </a:xfrm>
        </p:spPr>
        <p:txBody>
          <a:bodyPr/>
          <a:lstStyle>
            <a:lvl1pPr>
              <a:defRPr sz="4000">
                <a:latin typeface="黑体" panose="02010609060101010101" pitchFamily="2" charset="-122"/>
                <a:ea typeface="黑体" panose="02010609060101010101" pitchFamily="2" charset="-122"/>
              </a:defRPr>
            </a:lvl1pPr>
          </a:lstStyle>
          <a:p>
            <a:r>
              <a:rPr lang="en-US" altLang="zh-CN"/>
              <a:t>Click to edit Master title style</a:t>
            </a:r>
          </a:p>
        </p:txBody>
      </p:sp>
      <p:sp>
        <p:nvSpPr>
          <p:cNvPr id="44035"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r>
              <a:rPr lang="en-US" altLang="zh-CN"/>
              <a:t>Click to edit Master subtitle style</a:t>
            </a:r>
          </a:p>
        </p:txBody>
      </p:sp>
      <p:sp>
        <p:nvSpPr>
          <p:cNvPr id="6" name="Rectangle 4"/>
          <p:cNvSpPr>
            <a:spLocks noGrp="1" noChangeArrowheads="1"/>
          </p:cNvSpPr>
          <p:nvPr>
            <p:ph type="dt" sz="half" idx="10"/>
          </p:nvPr>
        </p:nvSpPr>
        <p:spPr bwMode="auto">
          <a:xfrm>
            <a:off x="812800" y="6245225"/>
            <a:ext cx="2641600" cy="476250"/>
          </a:xfrm>
          <a:prstGeom prst="rect">
            <a:avLst/>
          </a:prstGeom>
          <a:ln>
            <a:miter lim="800000"/>
          </a:ln>
        </p:spPr>
        <p:txBody>
          <a:bodyPr vert="horz" wrap="square" lIns="91440" tIns="45720" rIns="91440" bIns="45720" numCol="1" anchor="t" anchorCtr="0" compatLnSpc="1"/>
          <a:lstStyle>
            <a:defPPr>
              <a:defRPr lang="zh-CN"/>
            </a:defPPr>
            <a:lvl1pPr algn="l" rtl="0" eaLnBrk="1" fontAlgn="base" hangingPunct="1">
              <a:spcBef>
                <a:spcPct val="0"/>
              </a:spcBef>
              <a:spcAft>
                <a:spcPct val="0"/>
              </a:spcAft>
              <a:defRPr sz="1200"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9pPr>
          </a:lstStyle>
          <a:p>
            <a:pPr>
              <a:defRPr/>
            </a:pPr>
            <a:endParaRPr lang="en-US" altLang="zh-CN"/>
          </a:p>
        </p:txBody>
      </p:sp>
      <p:sp>
        <p:nvSpPr>
          <p:cNvPr id="7" name="Rectangle 5"/>
          <p:cNvSpPr>
            <a:spLocks noGrp="1" noChangeArrowheads="1"/>
          </p:cNvSpPr>
          <p:nvPr>
            <p:ph type="ftr" sz="quarter" idx="11"/>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defPPr>
              <a:defRPr lang="zh-CN"/>
            </a:defPPr>
            <a:lvl1pPr algn="ctr" rtl="0" eaLnBrk="1" fontAlgn="base" hangingPunct="1">
              <a:spcBef>
                <a:spcPct val="0"/>
              </a:spcBef>
              <a:spcAft>
                <a:spcPct val="0"/>
              </a:spcAft>
              <a:defRPr sz="1200"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sz="1400"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Verdana" panose="020B0604030504040204" pitchFamily="34" charset="0"/>
                <a:ea typeface="宋体" panose="02010600030101010101" pitchFamily="2" charset="-122"/>
                <a:cs typeface="+mn-cs"/>
              </a:defRPr>
            </a:lvl9pPr>
          </a:lstStyle>
          <a:p>
            <a:pPr>
              <a:defRPr/>
            </a:pPr>
            <a:endParaRPr lang="en-US" altLang="zh-CN"/>
          </a:p>
        </p:txBody>
      </p:sp>
      <p:sp>
        <p:nvSpPr>
          <p:cNvPr id="8" name="Rectangle 6"/>
          <p:cNvSpPr>
            <a:spLocks noGrp="1" noChangeArrowheads="1"/>
          </p:cNvSpPr>
          <p:nvPr>
            <p:ph type="sldNum" sz="quarter" idx="12"/>
          </p:nvPr>
        </p:nvSpPr>
        <p:spPr bwMode="auto">
          <a:xfrm>
            <a:off x="8737600" y="6245225"/>
            <a:ext cx="2641600" cy="476250"/>
          </a:xfrm>
          <a:prstGeom prst="rect">
            <a:avLst/>
          </a:prstGeom>
          <a:ln>
            <a:miter lim="800000"/>
          </a:ln>
        </p:spPr>
        <p:txBody>
          <a:bodyPr vert="horz" wrap="square" lIns="91440" tIns="45720" rIns="91440" bIns="45720" numCol="1" anchor="t" anchorCtr="0" compatLnSpc="1"/>
          <a:lstStyle>
            <a:lvl1pPr algn="r" eaLnBrk="1" hangingPunct="1">
              <a:defRPr sz="1200"/>
            </a:lvl1pPr>
          </a:lstStyle>
          <a:p>
            <a:fld id="{A2549619-5BB4-4CE2-B062-4DE22A476271}"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ffectLst/>
        </p:spPr>
        <p:txBody>
          <a:bodyPr/>
          <a:lstStyle>
            <a:lvl1pPr>
              <a:defRPr lang="zh-CN" altLang="en-US" sz="3200">
                <a:solidFill>
                  <a:srgbClr val="C00000"/>
                </a:solidFill>
              </a:defRPr>
            </a:lvl1pPr>
          </a:lstStyle>
          <a:p>
            <a:pPr lvl="0"/>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179389"/>
            <a:ext cx="3048000" cy="61547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0" y="179389"/>
            <a:ext cx="8940800" cy="61547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alphaModFix amt="39000"/>
            <a:extLst>
              <a:ext uri="{28A0092B-C50C-407E-A947-70E740481C1C}">
                <a14:useLocalDpi xmlns:a14="http://schemas.microsoft.com/office/drawing/2010/main" val="0"/>
              </a:ext>
            </a:extLst>
          </a:blip>
          <a:srcRect r="25238"/>
          <a:stretch>
            <a:fillRect/>
          </a:stretch>
        </p:blipFill>
        <p:spPr>
          <a:xfrm>
            <a:off x="5355776" y="0"/>
            <a:ext cx="6836224" cy="6857997"/>
          </a:xfrm>
          <a:prstGeom prst="rect">
            <a:avLst/>
          </a:prstGeom>
          <a:effectLst>
            <a:softEdge rad="355600"/>
          </a:effectLst>
        </p:spPr>
      </p:pic>
      <p:sp>
        <p:nvSpPr>
          <p:cNvPr id="17" name="矩形 16"/>
          <p:cNvSpPr/>
          <p:nvPr userDrawn="1"/>
        </p:nvSpPr>
        <p:spPr>
          <a:xfrm>
            <a:off x="0" y="0"/>
            <a:ext cx="12192000" cy="6858000"/>
          </a:xfrm>
          <a:prstGeom prst="rect">
            <a:avLst/>
          </a:prstGeom>
          <a:gradFill flip="none" rotWithShape="1">
            <a:gsLst>
              <a:gs pos="32000">
                <a:schemeClr val="bg1"/>
              </a:gs>
              <a:gs pos="100000">
                <a:schemeClr val="bg1">
                  <a:alpha val="0"/>
                </a:schemeClr>
              </a:gs>
            </a:gsLst>
            <a:lin ang="0" scaled="1"/>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p:cNvPicPr>
            <a:picLocks noChangeAspect="1"/>
          </p:cNvPicPr>
          <p:nvPr userDrawn="1"/>
        </p:nvPicPr>
        <p:blipFill>
          <a:blip r:embed="rId2">
            <a:extLst>
              <a:ext uri="{28A0092B-C50C-407E-A947-70E740481C1C}">
                <a14:useLocalDpi xmlns:a14="http://schemas.microsoft.com/office/drawing/2010/main" val="0"/>
              </a:ext>
            </a:extLst>
          </a:blip>
          <a:srcRect r="23304"/>
          <a:stretch>
            <a:fillRect/>
          </a:stretch>
        </p:blipFill>
        <p:spPr>
          <a:xfrm>
            <a:off x="5178924" y="0"/>
            <a:ext cx="7013076" cy="6858000"/>
          </a:xfrm>
          <a:custGeom>
            <a:avLst/>
            <a:gdLst>
              <a:gd name="connsiteX0" fmla="*/ 3877363 w 7013076"/>
              <a:gd name="connsiteY0" fmla="*/ 0 h 6858000"/>
              <a:gd name="connsiteX1" fmla="*/ 7013076 w 7013076"/>
              <a:gd name="connsiteY1" fmla="*/ 0 h 6858000"/>
              <a:gd name="connsiteX2" fmla="*/ 7013076 w 7013076"/>
              <a:gd name="connsiteY2" fmla="*/ 692654 h 6858000"/>
              <a:gd name="connsiteX3" fmla="*/ 3527325 w 7013076"/>
              <a:gd name="connsiteY3" fmla="*/ 6858000 h 6858000"/>
              <a:gd name="connsiteX4" fmla="*/ 0 w 701307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3076" h="6858000">
                <a:moveTo>
                  <a:pt x="3877363" y="0"/>
                </a:moveTo>
                <a:lnTo>
                  <a:pt x="7013076" y="0"/>
                </a:lnTo>
                <a:lnTo>
                  <a:pt x="7013076" y="692654"/>
                </a:lnTo>
                <a:lnTo>
                  <a:pt x="3527325" y="6858000"/>
                </a:lnTo>
                <a:lnTo>
                  <a:pt x="0" y="6858000"/>
                </a:lnTo>
                <a:close/>
              </a:path>
            </a:pathLst>
          </a:custGeom>
        </p:spPr>
      </p:pic>
      <p:sp>
        <p:nvSpPr>
          <p:cNvPr id="20" name="任意多边形: 形状 19"/>
          <p:cNvSpPr/>
          <p:nvPr userDrawn="1"/>
        </p:nvSpPr>
        <p:spPr>
          <a:xfrm rot="17975649">
            <a:off x="7764318" y="3492461"/>
            <a:ext cx="6834393" cy="1557383"/>
          </a:xfrm>
          <a:custGeom>
            <a:avLst/>
            <a:gdLst>
              <a:gd name="connsiteX0" fmla="*/ 4887162 w 6834393"/>
              <a:gd name="connsiteY0" fmla="*/ 1105918 h 1557383"/>
              <a:gd name="connsiteX1" fmla="*/ 4092251 w 6834393"/>
              <a:gd name="connsiteY1" fmla="*/ 1557383 h 1557383"/>
              <a:gd name="connsiteX2" fmla="*/ 884506 w 6834393"/>
              <a:gd name="connsiteY2" fmla="*/ 1557383 h 1557383"/>
              <a:gd name="connsiteX3" fmla="*/ 628100 w 6834393"/>
              <a:gd name="connsiteY3" fmla="*/ 1105918 h 1557383"/>
              <a:gd name="connsiteX4" fmla="*/ 6834393 w 6834393"/>
              <a:gd name="connsiteY4" fmla="*/ 0 h 1557383"/>
              <a:gd name="connsiteX5" fmla="*/ 6039483 w 6834393"/>
              <a:gd name="connsiteY5" fmla="*/ 451465 h 1557383"/>
              <a:gd name="connsiteX6" fmla="*/ 256407 w 6834393"/>
              <a:gd name="connsiteY6" fmla="*/ 451465 h 1557383"/>
              <a:gd name="connsiteX7" fmla="*/ 0 w 6834393"/>
              <a:gd name="connsiteY7" fmla="*/ 0 h 155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4393" h="1557383">
                <a:moveTo>
                  <a:pt x="4887162" y="1105918"/>
                </a:moveTo>
                <a:lnTo>
                  <a:pt x="4092251" y="1557383"/>
                </a:lnTo>
                <a:lnTo>
                  <a:pt x="884506" y="1557383"/>
                </a:lnTo>
                <a:lnTo>
                  <a:pt x="628100" y="1105918"/>
                </a:lnTo>
                <a:close/>
                <a:moveTo>
                  <a:pt x="6834393" y="0"/>
                </a:moveTo>
                <a:lnTo>
                  <a:pt x="6039483" y="451465"/>
                </a:lnTo>
                <a:lnTo>
                  <a:pt x="256407" y="451465"/>
                </a:lnTo>
                <a:lnTo>
                  <a:pt x="0" y="0"/>
                </a:lnTo>
                <a:close/>
              </a:path>
            </a:pathLst>
          </a:custGeom>
          <a:solidFill>
            <a:srgbClr val="142E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1" name="任意多边形: 形状 20"/>
          <p:cNvSpPr/>
          <p:nvPr userDrawn="1"/>
        </p:nvSpPr>
        <p:spPr>
          <a:xfrm rot="17975649">
            <a:off x="8726108" y="4052302"/>
            <a:ext cx="5546729" cy="1557384"/>
          </a:xfrm>
          <a:custGeom>
            <a:avLst/>
            <a:gdLst>
              <a:gd name="connsiteX0" fmla="*/ 3599499 w 5546729"/>
              <a:gd name="connsiteY0" fmla="*/ 1105919 h 1557384"/>
              <a:gd name="connsiteX1" fmla="*/ 2804588 w 5546729"/>
              <a:gd name="connsiteY1" fmla="*/ 1557384 h 1557384"/>
              <a:gd name="connsiteX2" fmla="*/ 884507 w 5546729"/>
              <a:gd name="connsiteY2" fmla="*/ 1557383 h 1557384"/>
              <a:gd name="connsiteX3" fmla="*/ 628100 w 5546729"/>
              <a:gd name="connsiteY3" fmla="*/ 1105919 h 1557384"/>
              <a:gd name="connsiteX4" fmla="*/ 5546729 w 5546729"/>
              <a:gd name="connsiteY4" fmla="*/ 1 h 1557384"/>
              <a:gd name="connsiteX5" fmla="*/ 4751818 w 5546729"/>
              <a:gd name="connsiteY5" fmla="*/ 451466 h 1557384"/>
              <a:gd name="connsiteX6" fmla="*/ 256407 w 5546729"/>
              <a:gd name="connsiteY6" fmla="*/ 451465 h 1557384"/>
              <a:gd name="connsiteX7" fmla="*/ 0 w 5546729"/>
              <a:gd name="connsiteY7" fmla="*/ 0 h 155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6729" h="1557384">
                <a:moveTo>
                  <a:pt x="3599499" y="1105919"/>
                </a:moveTo>
                <a:lnTo>
                  <a:pt x="2804588" y="1557384"/>
                </a:lnTo>
                <a:lnTo>
                  <a:pt x="884507" y="1557383"/>
                </a:lnTo>
                <a:lnTo>
                  <a:pt x="628100" y="1105919"/>
                </a:lnTo>
                <a:close/>
                <a:moveTo>
                  <a:pt x="5546729" y="1"/>
                </a:moveTo>
                <a:lnTo>
                  <a:pt x="4751818" y="451466"/>
                </a:lnTo>
                <a:lnTo>
                  <a:pt x="256407" y="451465"/>
                </a:lnTo>
                <a:lnTo>
                  <a:pt x="0" y="0"/>
                </a:lnTo>
                <a:close/>
              </a:path>
            </a:pathLst>
          </a:custGeom>
          <a:solidFill>
            <a:srgbClr val="537E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cxnSp>
        <p:nvCxnSpPr>
          <p:cNvPr id="22" name="直接连接符 21"/>
          <p:cNvCxnSpPr/>
          <p:nvPr userDrawn="1"/>
        </p:nvCxnSpPr>
        <p:spPr>
          <a:xfrm>
            <a:off x="667503" y="4839800"/>
            <a:ext cx="4932680"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67502" y="348744"/>
            <a:ext cx="1797615" cy="645923"/>
          </a:xfrm>
          <a:prstGeom prst="rect">
            <a:avLst/>
          </a:prstGeom>
        </p:spPr>
      </p:pic>
      <p:sp>
        <p:nvSpPr>
          <p:cNvPr id="24" name="文本占位符 25"/>
          <p:cNvSpPr>
            <a:spLocks noGrp="1"/>
          </p:cNvSpPr>
          <p:nvPr userDrawn="1">
            <p:ph type="body" sz="quarter" idx="10" hasCustomPrompt="1"/>
          </p:nvPr>
        </p:nvSpPr>
        <p:spPr>
          <a:xfrm>
            <a:off x="667503" y="2749690"/>
            <a:ext cx="5798382" cy="878840"/>
          </a:xfrm>
          <a:prstGeom prst="rect">
            <a:avLst/>
          </a:prstGeom>
        </p:spPr>
        <p:txBody>
          <a:bodyPr lIns="0">
            <a:noAutofit/>
          </a:bodyPr>
          <a:lstStyle>
            <a:lvl1pPr marL="0" indent="0">
              <a:lnSpc>
                <a:spcPct val="100000"/>
              </a:lnSpc>
              <a:buNone/>
              <a:defRPr sz="4800" b="1" spc="100" baseline="0">
                <a:solidFill>
                  <a:srgbClr val="142E60"/>
                </a:solidFill>
                <a:latin typeface="+mj-ea"/>
                <a:ea typeface="+mj-ea"/>
              </a:defRPr>
            </a:lvl1pPr>
          </a:lstStyle>
          <a:p>
            <a:pPr lvl="0"/>
            <a:r>
              <a:rPr lang="zh-CN" altLang="en-US" dirty="0"/>
              <a:t>请输入你的大标题</a:t>
            </a:r>
            <a:endParaRPr lang="en-US" altLang="zh-CN" dirty="0"/>
          </a:p>
        </p:txBody>
      </p:sp>
      <p:sp>
        <p:nvSpPr>
          <p:cNvPr id="25" name="文本占位符 25"/>
          <p:cNvSpPr>
            <a:spLocks noGrp="1"/>
          </p:cNvSpPr>
          <p:nvPr userDrawn="1">
            <p:ph type="body" sz="quarter" idx="11" hasCustomPrompt="1"/>
          </p:nvPr>
        </p:nvSpPr>
        <p:spPr>
          <a:xfrm>
            <a:off x="667503" y="1869834"/>
            <a:ext cx="5798382" cy="878840"/>
          </a:xfrm>
          <a:prstGeom prst="rect">
            <a:avLst/>
          </a:prstGeom>
        </p:spPr>
        <p:txBody>
          <a:bodyPr lIns="0">
            <a:noAutofit/>
          </a:bodyPr>
          <a:lstStyle>
            <a:lvl1pPr marL="0" indent="0">
              <a:lnSpc>
                <a:spcPct val="100000"/>
              </a:lnSpc>
              <a:buNone/>
              <a:defRPr sz="4000" b="0" spc="100" baseline="0">
                <a:latin typeface="+mj-ea"/>
                <a:ea typeface="+mj-ea"/>
              </a:defRPr>
            </a:lvl1pPr>
          </a:lstStyle>
          <a:p>
            <a:pPr lvl="0"/>
            <a:r>
              <a:rPr lang="zh-CN" altLang="en-US" dirty="0"/>
              <a:t>请输入答辩类型</a:t>
            </a:r>
            <a:endParaRPr lang="en-US" altLang="zh-CN" dirty="0"/>
          </a:p>
        </p:txBody>
      </p:sp>
      <p:sp>
        <p:nvSpPr>
          <p:cNvPr id="26" name="文本占位符 28"/>
          <p:cNvSpPr>
            <a:spLocks noGrp="1"/>
          </p:cNvSpPr>
          <p:nvPr userDrawn="1">
            <p:ph type="body" sz="quarter" idx="12" hasCustomPrompt="1"/>
          </p:nvPr>
        </p:nvSpPr>
        <p:spPr>
          <a:xfrm>
            <a:off x="667503" y="3641672"/>
            <a:ext cx="5798382" cy="286232"/>
          </a:xfrm>
          <a:prstGeom prst="rect">
            <a:avLst/>
          </a:prstGeom>
        </p:spPr>
        <p:txBody>
          <a:bodyPr lIns="0">
            <a:spAutoFit/>
          </a:bodyPr>
          <a:lstStyle>
            <a:lvl1pPr marL="0" indent="0">
              <a:lnSpc>
                <a:spcPct val="100000"/>
              </a:lnSpc>
              <a:buNone/>
              <a:defRPr sz="1200" spc="550" baseline="0">
                <a:solidFill>
                  <a:schemeClr val="bg1">
                    <a:lumMod val="75000"/>
                  </a:schemeClr>
                </a:solidFill>
                <a:latin typeface="+mj-lt"/>
              </a:defRPr>
            </a:lvl1pPr>
          </a:lstStyle>
          <a:p>
            <a:pPr lvl="0"/>
            <a:r>
              <a:rPr lang="en-US" altLang="zh-CN" dirty="0"/>
              <a:t>Supporting Your Text Here</a:t>
            </a:r>
          </a:p>
        </p:txBody>
      </p:sp>
      <p:sp>
        <p:nvSpPr>
          <p:cNvPr id="36" name="文本框 35"/>
          <p:cNvSpPr txBox="1"/>
          <p:nvPr userDrawn="1"/>
        </p:nvSpPr>
        <p:spPr>
          <a:xfrm>
            <a:off x="2684206" y="631777"/>
            <a:ext cx="24947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0" dirty="0">
                <a:solidFill>
                  <a:srgbClr val="142E60"/>
                </a:solidFill>
              </a:rPr>
              <a:t>自 </a:t>
            </a:r>
            <a:r>
              <a:rPr lang="en-US" altLang="zh-CN" sz="1100" b="0" dirty="0">
                <a:solidFill>
                  <a:srgbClr val="142E60"/>
                </a:solidFill>
              </a:rPr>
              <a:t>/ </a:t>
            </a:r>
            <a:r>
              <a:rPr lang="zh-CN" altLang="en-US" sz="1100" b="0" dirty="0">
                <a:solidFill>
                  <a:srgbClr val="142E60"/>
                </a:solidFill>
              </a:rPr>
              <a:t>强 </a:t>
            </a:r>
            <a:r>
              <a:rPr lang="en-US" altLang="zh-CN" sz="1100" b="0" dirty="0">
                <a:solidFill>
                  <a:srgbClr val="142E60"/>
                </a:solidFill>
              </a:rPr>
              <a:t>/ </a:t>
            </a:r>
            <a:r>
              <a:rPr lang="zh-CN" altLang="en-US" sz="1100" b="0" dirty="0">
                <a:solidFill>
                  <a:srgbClr val="142E60"/>
                </a:solidFill>
              </a:rPr>
              <a:t>不 </a:t>
            </a:r>
            <a:r>
              <a:rPr lang="en-US" altLang="zh-CN" sz="1100" b="0" dirty="0">
                <a:solidFill>
                  <a:srgbClr val="142E60"/>
                </a:solidFill>
              </a:rPr>
              <a:t>/ </a:t>
            </a:r>
            <a:r>
              <a:rPr lang="zh-CN" altLang="en-US" sz="1100" b="0" dirty="0">
                <a:solidFill>
                  <a:srgbClr val="142E60"/>
                </a:solidFill>
              </a:rPr>
              <a:t>息   止 </a:t>
            </a:r>
            <a:r>
              <a:rPr lang="en-US" altLang="zh-CN" sz="1100" b="0" dirty="0">
                <a:solidFill>
                  <a:srgbClr val="142E60"/>
                </a:solidFill>
              </a:rPr>
              <a:t>/ </a:t>
            </a:r>
            <a:r>
              <a:rPr lang="zh-CN" altLang="en-US" sz="1100" b="0" dirty="0">
                <a:solidFill>
                  <a:srgbClr val="142E60"/>
                </a:solidFill>
              </a:rPr>
              <a:t>于 </a:t>
            </a:r>
            <a:r>
              <a:rPr lang="en-US" altLang="zh-CN" sz="1100" b="0" dirty="0">
                <a:solidFill>
                  <a:srgbClr val="142E60"/>
                </a:solidFill>
              </a:rPr>
              <a:t>/ </a:t>
            </a:r>
            <a:r>
              <a:rPr lang="zh-CN" altLang="en-US" sz="1100" b="0" dirty="0">
                <a:solidFill>
                  <a:srgbClr val="142E60"/>
                </a:solidFill>
              </a:rPr>
              <a:t>至 </a:t>
            </a:r>
            <a:r>
              <a:rPr lang="en-US" altLang="zh-CN" sz="1100" b="0" dirty="0">
                <a:solidFill>
                  <a:srgbClr val="142E60"/>
                </a:solidFill>
              </a:rPr>
              <a:t>/ </a:t>
            </a:r>
            <a:r>
              <a:rPr lang="zh-CN" altLang="en-US" sz="1100" b="0" dirty="0">
                <a:solidFill>
                  <a:srgbClr val="142E60"/>
                </a:solidFill>
              </a:rPr>
              <a:t>善</a:t>
            </a:r>
          </a:p>
        </p:txBody>
      </p:sp>
      <p:sp>
        <p:nvSpPr>
          <p:cNvPr id="13" name="文本占位符 12"/>
          <p:cNvSpPr>
            <a:spLocks noGrp="1"/>
          </p:cNvSpPr>
          <p:nvPr userDrawn="1">
            <p:ph type="body" sz="quarter" idx="17" hasCustomPrompt="1"/>
          </p:nvPr>
        </p:nvSpPr>
        <p:spPr>
          <a:xfrm>
            <a:off x="688975" y="4361226"/>
            <a:ext cx="1918038" cy="348133"/>
          </a:xfrm>
          <a:prstGeom prst="rect">
            <a:avLst/>
          </a:prstGeom>
        </p:spPr>
        <p:txBody>
          <a:bodyPr/>
          <a:lstStyle>
            <a:lvl1pPr marL="0" indent="0">
              <a:buNone/>
              <a:defRPr sz="1800" b="0">
                <a:solidFill>
                  <a:srgbClr val="537EC5"/>
                </a:solidFill>
              </a:defRPr>
            </a:lvl1pPr>
            <a:lvl2pPr>
              <a:defRPr b="1">
                <a:solidFill>
                  <a:srgbClr val="537EC5"/>
                </a:solidFill>
              </a:defRPr>
            </a:lvl2pPr>
            <a:lvl3pPr>
              <a:defRPr b="1">
                <a:solidFill>
                  <a:srgbClr val="537EC5"/>
                </a:solidFill>
              </a:defRPr>
            </a:lvl3pPr>
            <a:lvl4pPr>
              <a:defRPr b="1">
                <a:solidFill>
                  <a:srgbClr val="537EC5"/>
                </a:solidFill>
              </a:defRPr>
            </a:lvl4pPr>
            <a:lvl5pPr>
              <a:defRPr b="1">
                <a:solidFill>
                  <a:srgbClr val="537EC5"/>
                </a:solidFill>
              </a:defRPr>
            </a:lvl5pPr>
          </a:lstStyle>
          <a:p>
            <a:pPr lvl="0"/>
            <a:r>
              <a:rPr lang="zh-CN" altLang="en-US" dirty="0"/>
              <a:t>答辩人 </a:t>
            </a:r>
            <a:r>
              <a:rPr lang="en-US" altLang="zh-CN" dirty="0"/>
              <a:t>| </a:t>
            </a:r>
            <a:r>
              <a:rPr lang="zh-CN" altLang="en-US" dirty="0"/>
              <a:t>小夏</a:t>
            </a:r>
          </a:p>
        </p:txBody>
      </p:sp>
      <p:sp>
        <p:nvSpPr>
          <p:cNvPr id="27" name="文本占位符 12"/>
          <p:cNvSpPr>
            <a:spLocks noGrp="1"/>
          </p:cNvSpPr>
          <p:nvPr userDrawn="1">
            <p:ph type="body" sz="quarter" idx="18" hasCustomPrompt="1"/>
          </p:nvPr>
        </p:nvSpPr>
        <p:spPr>
          <a:xfrm>
            <a:off x="2765392" y="4361226"/>
            <a:ext cx="2686050" cy="348133"/>
          </a:xfrm>
          <a:prstGeom prst="rect">
            <a:avLst/>
          </a:prstGeom>
        </p:spPr>
        <p:txBody>
          <a:bodyPr/>
          <a:lstStyle>
            <a:lvl1pPr marL="0" indent="0">
              <a:buNone/>
              <a:defRPr sz="1800" b="0">
                <a:solidFill>
                  <a:srgbClr val="537EC5"/>
                </a:solidFill>
              </a:defRPr>
            </a:lvl1pPr>
            <a:lvl2pPr>
              <a:defRPr b="1">
                <a:solidFill>
                  <a:srgbClr val="537EC5"/>
                </a:solidFill>
              </a:defRPr>
            </a:lvl2pPr>
            <a:lvl3pPr>
              <a:defRPr b="1">
                <a:solidFill>
                  <a:srgbClr val="537EC5"/>
                </a:solidFill>
              </a:defRPr>
            </a:lvl3pPr>
            <a:lvl4pPr>
              <a:defRPr b="1">
                <a:solidFill>
                  <a:srgbClr val="537EC5"/>
                </a:solidFill>
              </a:defRPr>
            </a:lvl4pPr>
            <a:lvl5pPr>
              <a:defRPr b="1">
                <a:solidFill>
                  <a:srgbClr val="537EC5"/>
                </a:solidFill>
              </a:defRPr>
            </a:lvl5pPr>
          </a:lstStyle>
          <a:p>
            <a:pPr lvl="0"/>
            <a:r>
              <a:rPr lang="zh-CN" altLang="en-US" dirty="0"/>
              <a:t>指导老师 </a:t>
            </a:r>
            <a:r>
              <a:rPr lang="en-US" altLang="zh-CN" dirty="0"/>
              <a:t>| XXX</a:t>
            </a:r>
            <a:endParaRPr lang="zh-CN" altLang="en-US" dirty="0"/>
          </a:p>
        </p:txBody>
      </p:sp>
      <p:sp>
        <p:nvSpPr>
          <p:cNvPr id="29" name="文本占位符 12"/>
          <p:cNvSpPr>
            <a:spLocks noGrp="1"/>
          </p:cNvSpPr>
          <p:nvPr userDrawn="1">
            <p:ph type="body" sz="quarter" idx="19" hasCustomPrompt="1"/>
          </p:nvPr>
        </p:nvSpPr>
        <p:spPr>
          <a:xfrm>
            <a:off x="667502" y="5044817"/>
            <a:ext cx="3334058" cy="348133"/>
          </a:xfrm>
          <a:prstGeom prst="rect">
            <a:avLst/>
          </a:prstGeom>
        </p:spPr>
        <p:txBody>
          <a:bodyPr/>
          <a:lstStyle>
            <a:lvl1pPr marL="0" indent="0">
              <a:buNone/>
              <a:defRPr kumimoji="0" lang="zh-CN" altLang="en-US" sz="1600" b="0" i="0" u="none" strike="noStrike" kern="1200" cap="none" spc="0" normalizeH="0" baseline="0" dirty="0">
                <a:ln>
                  <a:noFill/>
                </a:ln>
                <a:solidFill>
                  <a:srgbClr val="666666"/>
                </a:solidFill>
                <a:effectLst/>
                <a:uLnTx/>
                <a:uFillTx/>
                <a:latin typeface="Arial" panose="020B0604020202020204"/>
                <a:ea typeface="微软雅黑" panose="020B0503020204020204" charset="-122"/>
                <a:cs typeface="+mn-ea"/>
              </a:defRPr>
            </a:lvl1pPr>
            <a:lvl2pPr>
              <a:defRPr b="1">
                <a:solidFill>
                  <a:srgbClr val="537EC5"/>
                </a:solidFill>
              </a:defRPr>
            </a:lvl2pPr>
            <a:lvl3pPr>
              <a:defRPr b="1">
                <a:solidFill>
                  <a:srgbClr val="537EC5"/>
                </a:solidFill>
              </a:defRPr>
            </a:lvl3pPr>
            <a:lvl4pPr>
              <a:defRPr b="1">
                <a:solidFill>
                  <a:srgbClr val="537EC5"/>
                </a:solidFill>
              </a:defRPr>
            </a:lvl4pPr>
            <a:lvl5pPr>
              <a:defRPr b="1">
                <a:solidFill>
                  <a:srgbClr val="537EC5"/>
                </a:solidFill>
              </a:defRPr>
            </a:lvl5pPr>
          </a:lstStyle>
          <a:p>
            <a:pPr marL="0" marR="0" lvl="0" indent="0" algn="l" defTabSz="914400" rtl="0" eaLnBrk="1" fontAlgn="auto" latinLnBrk="0" hangingPunct="1">
              <a:lnSpc>
                <a:spcPct val="100000"/>
              </a:lnSpc>
              <a:spcBef>
                <a:spcPts val="0"/>
              </a:spcBef>
              <a:spcAft>
                <a:spcPts val="0"/>
              </a:spcAft>
              <a:buClrTx/>
              <a:buSzTx/>
              <a:buFontTx/>
              <a:buNone/>
            </a:pPr>
            <a:r>
              <a:rPr lang="zh-CN" altLang="en-US" dirty="0"/>
              <a:t>答辩日期 </a:t>
            </a:r>
            <a:r>
              <a:rPr lang="en-US" altLang="zh-CN" dirty="0"/>
              <a:t>| XXXX/XX/XX</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300"/>
                                        <p:tgtEl>
                                          <p:spTgt spid="2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300"/>
                                        <p:tgtEl>
                                          <p:spTgt spid="25">
                                            <p:txEl>
                                              <p:pRg st="0" end="0"/>
                                            </p:txEl>
                                          </p:spTgt>
                                        </p:tgtEl>
                                      </p:cBhvr>
                                    </p:animEffect>
                                    <p:anim calcmode="lin" valueType="num">
                                      <p:cBhvr>
                                        <p:cTn id="20" dur="3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1" dur="3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fade">
                                      <p:cBhvr>
                                        <p:cTn id="25" dur="300"/>
                                        <p:tgtEl>
                                          <p:spTgt spid="24">
                                            <p:txEl>
                                              <p:pRg st="0" end="0"/>
                                            </p:txEl>
                                          </p:spTgt>
                                        </p:tgtEl>
                                      </p:cBhvr>
                                    </p:animEffect>
                                    <p:anim calcmode="lin" valueType="num">
                                      <p:cBhvr>
                                        <p:cTn id="26" dur="3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7" dur="300" fill="hold"/>
                                        <p:tgtEl>
                                          <p:spTgt spid="24">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6">
                                            <p:txEl>
                                              <p:pRg st="0" end="0"/>
                                            </p:txEl>
                                          </p:spTgt>
                                        </p:tgtEl>
                                        <p:attrNameLst>
                                          <p:attrName>style.visibility</p:attrName>
                                        </p:attrNameLst>
                                      </p:cBhvr>
                                      <p:to>
                                        <p:strVal val="visible"/>
                                      </p:to>
                                    </p:set>
                                    <p:animEffect transition="in" filter="fade">
                                      <p:cBhvr>
                                        <p:cTn id="30" dur="300"/>
                                        <p:tgtEl>
                                          <p:spTgt spid="26">
                                            <p:txEl>
                                              <p:pRg st="0" end="0"/>
                                            </p:txEl>
                                          </p:spTgt>
                                        </p:tgtEl>
                                      </p:cBhvr>
                                    </p:animEffect>
                                    <p:anim calcmode="lin" valueType="num">
                                      <p:cBhvr>
                                        <p:cTn id="31" dur="3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2" dur="3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200"/>
                                        <p:tgtEl>
                                          <p:spTgt spid="22"/>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300"/>
                                        <p:tgtEl>
                                          <p:spTgt spid="13">
                                            <p:txEl>
                                              <p:pRg st="0" end="0"/>
                                            </p:tx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7">
                                            <p:txEl>
                                              <p:pRg st="0" end="0"/>
                                            </p:txEl>
                                          </p:spTgt>
                                        </p:tgtEl>
                                        <p:attrNameLst>
                                          <p:attrName>style.visibility</p:attrName>
                                        </p:attrNameLst>
                                      </p:cBhvr>
                                      <p:to>
                                        <p:strVal val="visible"/>
                                      </p:to>
                                    </p:set>
                                    <p:animEffect transition="in" filter="fade">
                                      <p:cBhvr>
                                        <p:cTn id="44" dur="300"/>
                                        <p:tgtEl>
                                          <p:spTgt spid="27">
                                            <p:txEl>
                                              <p:pRg st="0" end="0"/>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300"/>
                                        <p:tgtEl>
                                          <p:spTgt spid="29">
                                            <p:txEl>
                                              <p:pRg st="0" end="0"/>
                                            </p:txEl>
                                          </p:spTgt>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3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build="p">
        <p:tmplLst>
          <p:tmpl lvl="1">
            <p:tnLst>
              <p:par>
                <p:cTn presetID="42"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300"/>
                        <p:tgtEl>
                          <p:spTgt spid="24"/>
                        </p:tgtEl>
                      </p:cBhvr>
                    </p:animEffect>
                    <p:anim calcmode="lin" valueType="num">
                      <p:cBhvr>
                        <p:cTn dur="300" fill="hold"/>
                        <p:tgtEl>
                          <p:spTgt spid="24"/>
                        </p:tgtEl>
                        <p:attrNameLst>
                          <p:attrName>ppt_x</p:attrName>
                        </p:attrNameLst>
                      </p:cBhvr>
                      <p:tavLst>
                        <p:tav tm="0">
                          <p:val>
                            <p:strVal val="#ppt_x"/>
                          </p:val>
                        </p:tav>
                        <p:tav tm="100000">
                          <p:val>
                            <p:strVal val="#ppt_x"/>
                          </p:val>
                        </p:tav>
                      </p:tavLst>
                    </p:anim>
                    <p:anim calcmode="lin" valueType="num">
                      <p:cBhvr>
                        <p:cTn dur="3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300"/>
                        <p:tgtEl>
                          <p:spTgt spid="25"/>
                        </p:tgtEl>
                      </p:cBhvr>
                    </p:animEffect>
                    <p:anim calcmode="lin" valueType="num">
                      <p:cBhvr>
                        <p:cTn dur="300" fill="hold"/>
                        <p:tgtEl>
                          <p:spTgt spid="25"/>
                        </p:tgtEl>
                        <p:attrNameLst>
                          <p:attrName>ppt_x</p:attrName>
                        </p:attrNameLst>
                      </p:cBhvr>
                      <p:tavLst>
                        <p:tav tm="0">
                          <p:val>
                            <p:strVal val="#ppt_x"/>
                          </p:val>
                        </p:tav>
                        <p:tav tm="100000">
                          <p:val>
                            <p:strVal val="#ppt_x"/>
                          </p:val>
                        </p:tav>
                      </p:tavLst>
                    </p:anim>
                    <p:anim calcmode="lin" valueType="num">
                      <p:cBhvr>
                        <p:cTn dur="3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300"/>
                        <p:tgtEl>
                          <p:spTgt spid="26"/>
                        </p:tgtEl>
                      </p:cBhvr>
                    </p:animEffect>
                    <p:anim calcmode="lin" valueType="num">
                      <p:cBhvr>
                        <p:cTn dur="300" fill="hold"/>
                        <p:tgtEl>
                          <p:spTgt spid="26"/>
                        </p:tgtEl>
                        <p:attrNameLst>
                          <p:attrName>ppt_x</p:attrName>
                        </p:attrNameLst>
                      </p:cBhvr>
                      <p:tavLst>
                        <p:tav tm="0">
                          <p:val>
                            <p:strVal val="#ppt_x"/>
                          </p:val>
                        </p:tav>
                        <p:tav tm="100000">
                          <p:val>
                            <p:strVal val="#ppt_x"/>
                          </p:val>
                        </p:tav>
                      </p:tavLst>
                    </p:anim>
                    <p:anim calcmode="lin" valueType="num">
                      <p:cBhvr>
                        <p:cTn dur="300" fill="hold"/>
                        <p:tgtEl>
                          <p:spTgt spid="26"/>
                        </p:tgtEl>
                        <p:attrNameLst>
                          <p:attrName>ppt_y</p:attrName>
                        </p:attrNameLst>
                      </p:cBhvr>
                      <p:tavLst>
                        <p:tav tm="0">
                          <p:val>
                            <p:strVal val="#ppt_y+.1"/>
                          </p:val>
                        </p:tav>
                        <p:tav tm="100000">
                          <p:val>
                            <p:strVal val="#ppt_y"/>
                          </p:val>
                        </p:tav>
                      </p:tavLst>
                    </p:anim>
                  </p:childTnLst>
                </p:cTn>
              </p:par>
            </p:tnLst>
          </p:tmpl>
        </p:tmplLst>
      </p:bldP>
      <p:bldP spid="36"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300"/>
                        <p:tgtEl>
                          <p:spTgt spid="13"/>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300"/>
                        <p:tgtEl>
                          <p:spTgt spid="27"/>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300"/>
                        <p:tgtEl>
                          <p:spTgt spid="29"/>
                        </p:tgtEl>
                      </p:cBhvr>
                    </p:animEffect>
                  </p:childTnLst>
                </p:cTn>
              </p:par>
            </p:tnLst>
          </p:tmpl>
        </p:tmplLst>
      </p:bldP>
    </p:bld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3" name="图片 2" descr="图片包含 建筑, 户外, 火, 大&#10;&#10;描述已自动生成"/>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5235" b="10349"/>
          <a:stretch>
            <a:fillRect/>
          </a:stretch>
        </p:blipFill>
        <p:spPr>
          <a:xfrm>
            <a:off x="0" y="0"/>
            <a:ext cx="12192000" cy="6858000"/>
          </a:xfrm>
          <a:prstGeom prst="rect">
            <a:avLst/>
          </a:prstGeom>
        </p:spPr>
      </p:pic>
      <p:grpSp>
        <p:nvGrpSpPr>
          <p:cNvPr id="2" name="组合 1"/>
          <p:cNvGrpSpPr/>
          <p:nvPr userDrawn="1"/>
        </p:nvGrpSpPr>
        <p:grpSpPr>
          <a:xfrm>
            <a:off x="0" y="0"/>
            <a:ext cx="6374510" cy="6858000"/>
            <a:chOff x="-18162" y="0"/>
            <a:chExt cx="6374510" cy="6858000"/>
          </a:xfrm>
        </p:grpSpPr>
        <p:pic>
          <p:nvPicPr>
            <p:cNvPr id="14" name="图片 13"/>
            <p:cNvPicPr>
              <a:picLocks noChangeAspect="1"/>
            </p:cNvPicPr>
            <p:nvPr userDrawn="1"/>
          </p:nvPicPr>
          <p:blipFill rotWithShape="1">
            <a:blip r:embed="rId3"/>
            <a:srcRect l="17592" t="7720" b="7451"/>
            <a:stretch>
              <a:fillRect/>
            </a:stretch>
          </p:blipFill>
          <p:spPr>
            <a:xfrm>
              <a:off x="0" y="0"/>
              <a:ext cx="6268340" cy="6858000"/>
            </a:xfrm>
            <a:prstGeom prst="rect">
              <a:avLst/>
            </a:prstGeom>
          </p:spPr>
        </p:pic>
        <p:pic>
          <p:nvPicPr>
            <p:cNvPr id="5" name="图片 4" descr="图片包含 游戏机&#10;&#10;描述已自动生成"/>
            <p:cNvPicPr>
              <a:picLocks noChangeAspect="1"/>
            </p:cNvPicPr>
            <p:nvPr userDrawn="1"/>
          </p:nvPicPr>
          <p:blipFill rotWithShape="1">
            <a:blip r:embed="rId4">
              <a:alphaModFix amt="6000"/>
              <a:biLevel thresh="75000"/>
              <a:extLst>
                <a:ext uri="{28A0092B-C50C-407E-A947-70E740481C1C}">
                  <a14:useLocalDpi xmlns:a14="http://schemas.microsoft.com/office/drawing/2010/main" val="0"/>
                </a:ext>
              </a:extLst>
            </a:blip>
            <a:srcRect l="25034" t="9674" b="9674"/>
            <a:stretch>
              <a:fillRect/>
            </a:stretch>
          </p:blipFill>
          <p:spPr>
            <a:xfrm>
              <a:off x="-18162" y="0"/>
              <a:ext cx="6374510" cy="6858000"/>
            </a:xfrm>
            <a:prstGeom prst="rect">
              <a:avLst/>
            </a:prstGeom>
          </p:spPr>
        </p:pic>
      </p:grpSp>
      <p:pic>
        <p:nvPicPr>
          <p:cNvPr id="6" name="图片 5"/>
          <p:cNvPicPr>
            <a:picLocks noChangeAspect="1"/>
          </p:cNvPicPr>
          <p:nvPr userDrawn="1"/>
        </p:nvPicPr>
        <p:blipFill>
          <a:blip r:embed="rId5"/>
          <a:srcRect l="35649" t="16934" b="16934"/>
          <a:stretch>
            <a:fillRect/>
          </a:stretch>
        </p:blipFill>
        <p:spPr>
          <a:xfrm>
            <a:off x="-1455423" y="1"/>
            <a:ext cx="8279258" cy="6954278"/>
          </a:xfrm>
          <a:custGeom>
            <a:avLst/>
            <a:gdLst>
              <a:gd name="connsiteX0" fmla="*/ 0 w 6677201"/>
              <a:gd name="connsiteY0" fmla="*/ 0 h 6858000"/>
              <a:gd name="connsiteX1" fmla="*/ 6677201 w 6677201"/>
              <a:gd name="connsiteY1" fmla="*/ 0 h 6858000"/>
              <a:gd name="connsiteX2" fmla="*/ 6677201 w 6677201"/>
              <a:gd name="connsiteY2" fmla="*/ 6858000 h 6858000"/>
              <a:gd name="connsiteX3" fmla="*/ 0 w 66772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7201" h="6858000">
                <a:moveTo>
                  <a:pt x="0" y="0"/>
                </a:moveTo>
                <a:lnTo>
                  <a:pt x="6677201" y="0"/>
                </a:lnTo>
                <a:lnTo>
                  <a:pt x="6677201" y="6858000"/>
                </a:lnTo>
                <a:lnTo>
                  <a:pt x="0" y="6858000"/>
                </a:lnTo>
                <a:close/>
              </a:path>
            </a:pathLst>
          </a:custGeom>
        </p:spPr>
      </p:pic>
      <p:sp>
        <p:nvSpPr>
          <p:cNvPr id="7" name="矩形 6"/>
          <p:cNvSpPr/>
          <p:nvPr userDrawn="1"/>
        </p:nvSpPr>
        <p:spPr>
          <a:xfrm>
            <a:off x="2122934" y="3082752"/>
            <a:ext cx="2964273" cy="1107996"/>
          </a:xfrm>
          <a:prstGeom prst="rect">
            <a:avLst/>
          </a:prstGeom>
        </p:spPr>
        <p:txBody>
          <a:bodyPr wrap="none" lIns="0">
            <a:spAutoFit/>
          </a:bodyPr>
          <a:lstStyle/>
          <a:p>
            <a:pPr lvl="0" algn="ctr">
              <a:defRPr/>
            </a:pPr>
            <a:r>
              <a:rPr lang="en-US" altLang="zh-CN" sz="6600" dirty="0">
                <a:solidFill>
                  <a:schemeClr val="bg1">
                    <a:lumMod val="75000"/>
                  </a:schemeClr>
                </a:solidFill>
              </a:rPr>
              <a:t>content</a:t>
            </a:r>
            <a:endParaRPr lang="zh-CN" altLang="en-US" sz="6600" dirty="0">
              <a:solidFill>
                <a:schemeClr val="bg1">
                  <a:lumMod val="75000"/>
                </a:schemeClr>
              </a:solidFill>
            </a:endParaRPr>
          </a:p>
        </p:txBody>
      </p:sp>
      <p:sp>
        <p:nvSpPr>
          <p:cNvPr id="8" name="矩形 7"/>
          <p:cNvSpPr/>
          <p:nvPr userDrawn="1"/>
        </p:nvSpPr>
        <p:spPr>
          <a:xfrm>
            <a:off x="2214374" y="3872827"/>
            <a:ext cx="2325409" cy="259077"/>
          </a:xfrm>
          <a:prstGeom prst="rect">
            <a:avLst/>
          </a:prstGeom>
          <a:solidFill>
            <a:srgbClr val="537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srgbClr val="142E60"/>
              </a:solidFill>
              <a:effectLst/>
              <a:uLnTx/>
              <a:uFillTx/>
              <a:latin typeface="Arial" panose="020B0604020202020204"/>
              <a:ea typeface="微软雅黑" panose="020B0503020204020204" charset="-122"/>
              <a:cs typeface="+mn-cs"/>
            </a:endParaRPr>
          </a:p>
        </p:txBody>
      </p:sp>
      <p:sp>
        <p:nvSpPr>
          <p:cNvPr id="9" name="文本框 8"/>
          <p:cNvSpPr txBox="1"/>
          <p:nvPr userDrawn="1"/>
        </p:nvSpPr>
        <p:spPr>
          <a:xfrm>
            <a:off x="2183589" y="2598003"/>
            <a:ext cx="1421481"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142E60"/>
                </a:solidFill>
                <a:effectLst/>
                <a:uLnTx/>
                <a:uFillTx/>
                <a:latin typeface="微软雅黑" panose="020B0503020204020204" charset="-122"/>
                <a:ea typeface="微软雅黑" panose="020B0503020204020204" charset="-122"/>
                <a:cs typeface="+mn-cs"/>
              </a:rPr>
              <a:t>目录</a:t>
            </a:r>
          </a:p>
        </p:txBody>
      </p:sp>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a:off x="667502" y="348744"/>
            <a:ext cx="1797615" cy="645923"/>
          </a:xfrm>
          <a:prstGeom prst="rect">
            <a:avLst/>
          </a:prstGeom>
        </p:spPr>
      </p:pic>
      <p:sp>
        <p:nvSpPr>
          <p:cNvPr id="16" name="文本框 15"/>
          <p:cNvSpPr txBox="1"/>
          <p:nvPr userDrawn="1"/>
        </p:nvSpPr>
        <p:spPr>
          <a:xfrm>
            <a:off x="2684206" y="631777"/>
            <a:ext cx="24947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0" dirty="0">
                <a:solidFill>
                  <a:srgbClr val="142E60"/>
                </a:solidFill>
              </a:rPr>
              <a:t>自 </a:t>
            </a:r>
            <a:r>
              <a:rPr lang="en-US" altLang="zh-CN" sz="1100" b="0" dirty="0">
                <a:solidFill>
                  <a:srgbClr val="142E60"/>
                </a:solidFill>
              </a:rPr>
              <a:t>/ </a:t>
            </a:r>
            <a:r>
              <a:rPr lang="zh-CN" altLang="en-US" sz="1100" b="0" dirty="0">
                <a:solidFill>
                  <a:srgbClr val="142E60"/>
                </a:solidFill>
              </a:rPr>
              <a:t>强 </a:t>
            </a:r>
            <a:r>
              <a:rPr lang="en-US" altLang="zh-CN" sz="1100" b="0" dirty="0">
                <a:solidFill>
                  <a:srgbClr val="142E60"/>
                </a:solidFill>
              </a:rPr>
              <a:t>/ </a:t>
            </a:r>
            <a:r>
              <a:rPr lang="zh-CN" altLang="en-US" sz="1100" b="0" dirty="0">
                <a:solidFill>
                  <a:srgbClr val="142E60"/>
                </a:solidFill>
              </a:rPr>
              <a:t>不 </a:t>
            </a:r>
            <a:r>
              <a:rPr lang="en-US" altLang="zh-CN" sz="1100" b="0" dirty="0">
                <a:solidFill>
                  <a:srgbClr val="142E60"/>
                </a:solidFill>
              </a:rPr>
              <a:t>/ </a:t>
            </a:r>
            <a:r>
              <a:rPr lang="zh-CN" altLang="en-US" sz="1100" b="0" dirty="0">
                <a:solidFill>
                  <a:srgbClr val="142E60"/>
                </a:solidFill>
              </a:rPr>
              <a:t>息   止 </a:t>
            </a:r>
            <a:r>
              <a:rPr lang="en-US" altLang="zh-CN" sz="1100" b="0" dirty="0">
                <a:solidFill>
                  <a:srgbClr val="142E60"/>
                </a:solidFill>
              </a:rPr>
              <a:t>/ </a:t>
            </a:r>
            <a:r>
              <a:rPr lang="zh-CN" altLang="en-US" sz="1100" b="0" dirty="0">
                <a:solidFill>
                  <a:srgbClr val="142E60"/>
                </a:solidFill>
              </a:rPr>
              <a:t>于 </a:t>
            </a:r>
            <a:r>
              <a:rPr lang="en-US" altLang="zh-CN" sz="1100" b="0" dirty="0">
                <a:solidFill>
                  <a:srgbClr val="142E60"/>
                </a:solidFill>
              </a:rPr>
              <a:t>/ </a:t>
            </a:r>
            <a:r>
              <a:rPr lang="zh-CN" altLang="en-US" sz="1100" b="0" dirty="0">
                <a:solidFill>
                  <a:srgbClr val="142E60"/>
                </a:solidFill>
              </a:rPr>
              <a:t>至 </a:t>
            </a:r>
            <a:r>
              <a:rPr lang="en-US" altLang="zh-CN" sz="1100" b="0" dirty="0">
                <a:solidFill>
                  <a:srgbClr val="142E60"/>
                </a:solidFill>
              </a:rPr>
              <a:t>/ </a:t>
            </a:r>
            <a:r>
              <a:rPr lang="zh-CN" altLang="en-US" sz="1100" b="0" dirty="0">
                <a:solidFill>
                  <a:srgbClr val="142E60"/>
                </a:solidFill>
              </a:rPr>
              <a:t>善</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00"/>
                                        <p:tgtEl>
                                          <p:spTgt spid="9"/>
                                        </p:tgtEl>
                                      </p:cBhvr>
                                    </p:animEffect>
                                    <p:anim calcmode="lin" valueType="num">
                                      <p:cBhvr>
                                        <p:cTn id="13" dur="300" fill="hold"/>
                                        <p:tgtEl>
                                          <p:spTgt spid="9"/>
                                        </p:tgtEl>
                                        <p:attrNameLst>
                                          <p:attrName>ppt_x</p:attrName>
                                        </p:attrNameLst>
                                      </p:cBhvr>
                                      <p:tavLst>
                                        <p:tav tm="0">
                                          <p:val>
                                            <p:strVal val="#ppt_x"/>
                                          </p:val>
                                        </p:tav>
                                        <p:tav tm="100000">
                                          <p:val>
                                            <p:strVal val="#ppt_x"/>
                                          </p:val>
                                        </p:tav>
                                      </p:tavLst>
                                    </p:anim>
                                    <p:anim calcmode="lin" valueType="num">
                                      <p:cBhvr>
                                        <p:cTn id="14" dur="3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300"/>
                                        <p:tgtEl>
                                          <p:spTgt spid="7"/>
                                        </p:tgtEl>
                                      </p:cBhvr>
                                    </p:animEffect>
                                    <p:anim calcmode="lin" valueType="num">
                                      <p:cBhvr>
                                        <p:cTn id="19" dur="300" fill="hold"/>
                                        <p:tgtEl>
                                          <p:spTgt spid="7"/>
                                        </p:tgtEl>
                                        <p:attrNameLst>
                                          <p:attrName>ppt_x</p:attrName>
                                        </p:attrNameLst>
                                      </p:cBhvr>
                                      <p:tavLst>
                                        <p:tav tm="0">
                                          <p:val>
                                            <p:strVal val="#ppt_x"/>
                                          </p:val>
                                        </p:tav>
                                        <p:tav tm="100000">
                                          <p:val>
                                            <p:strVal val="#ppt_x"/>
                                          </p:val>
                                        </p:tav>
                                      </p:tavLst>
                                    </p:anim>
                                    <p:anim calcmode="lin" valueType="num">
                                      <p:cBhvr>
                                        <p:cTn id="20" dur="3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300"/>
                                        <p:tgtEl>
                                          <p:spTgt spid="8"/>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r="7222"/>
          <a:stretch>
            <a:fillRect/>
          </a:stretch>
        </p:blipFill>
        <p:spPr>
          <a:xfrm>
            <a:off x="3708400" y="0"/>
            <a:ext cx="8483600" cy="6858000"/>
          </a:xfrm>
          <a:prstGeom prst="rect">
            <a:avLst/>
          </a:prstGeom>
          <a:effectLst>
            <a:softEdge rad="355600"/>
          </a:effectLst>
        </p:spPr>
      </p:pic>
      <p:sp>
        <p:nvSpPr>
          <p:cNvPr id="4" name="矩形 3"/>
          <p:cNvSpPr/>
          <p:nvPr userDrawn="1"/>
        </p:nvSpPr>
        <p:spPr>
          <a:xfrm>
            <a:off x="0" y="0"/>
            <a:ext cx="12192000" cy="6858000"/>
          </a:xfrm>
          <a:prstGeom prst="rect">
            <a:avLst/>
          </a:prstGeom>
          <a:gradFill flip="none" rotWithShape="1">
            <a:gsLst>
              <a:gs pos="35000">
                <a:schemeClr val="bg1"/>
              </a:gs>
              <a:gs pos="100000">
                <a:schemeClr val="bg1">
                  <a:alpha val="0"/>
                </a:schemeClr>
              </a:gs>
            </a:gsLst>
            <a:lin ang="0" scaled="1"/>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descr="图片包含 建筑, 室内, 窗户, 飞机&#10;&#10;描述已自动生成"/>
          <p:cNvPicPr>
            <a:picLocks noChangeAspect="1"/>
          </p:cNvPicPr>
          <p:nvPr userDrawn="1"/>
        </p:nvPicPr>
        <p:blipFill>
          <a:blip r:embed="rId2">
            <a:extLst>
              <a:ext uri="{28A0092B-C50C-407E-A947-70E740481C1C}">
                <a14:useLocalDpi xmlns:a14="http://schemas.microsoft.com/office/drawing/2010/main" val="0"/>
              </a:ext>
            </a:extLst>
          </a:blip>
          <a:srcRect l="17874" r="7300"/>
          <a:stretch>
            <a:fillRect/>
          </a:stretch>
        </p:blipFill>
        <p:spPr>
          <a:xfrm>
            <a:off x="5349872" y="0"/>
            <a:ext cx="6842131" cy="6858000"/>
          </a:xfrm>
          <a:custGeom>
            <a:avLst/>
            <a:gdLst>
              <a:gd name="connsiteX0" fmla="*/ 3866540 w 6842131"/>
              <a:gd name="connsiteY0" fmla="*/ 0 h 6858000"/>
              <a:gd name="connsiteX1" fmla="*/ 6842131 w 6842131"/>
              <a:gd name="connsiteY1" fmla="*/ 0 h 6858000"/>
              <a:gd name="connsiteX2" fmla="*/ 6842131 w 6842131"/>
              <a:gd name="connsiteY2" fmla="*/ 2518051 h 6858000"/>
              <a:gd name="connsiteX3" fmla="*/ 4395268 w 6842131"/>
              <a:gd name="connsiteY3" fmla="*/ 6858000 h 6858000"/>
              <a:gd name="connsiteX4" fmla="*/ 0 w 6842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2131" h="6858000">
                <a:moveTo>
                  <a:pt x="3866540" y="0"/>
                </a:moveTo>
                <a:lnTo>
                  <a:pt x="6842131" y="0"/>
                </a:lnTo>
                <a:lnTo>
                  <a:pt x="6842131" y="2518051"/>
                </a:lnTo>
                <a:lnTo>
                  <a:pt x="4395268" y="6858000"/>
                </a:lnTo>
                <a:lnTo>
                  <a:pt x="0" y="6858000"/>
                </a:lnTo>
                <a:close/>
              </a:path>
            </a:pathLst>
          </a:custGeom>
        </p:spPr>
      </p:pic>
      <p:sp>
        <p:nvSpPr>
          <p:cNvPr id="7" name="任意多边形: 形状 6"/>
          <p:cNvSpPr/>
          <p:nvPr/>
        </p:nvSpPr>
        <p:spPr>
          <a:xfrm rot="1764741">
            <a:off x="6434339" y="578865"/>
            <a:ext cx="5329086" cy="8110349"/>
          </a:xfrm>
          <a:custGeom>
            <a:avLst/>
            <a:gdLst>
              <a:gd name="connsiteX0" fmla="*/ 4907596 w 5329086"/>
              <a:gd name="connsiteY0" fmla="*/ 1735493 h 8110349"/>
              <a:gd name="connsiteX1" fmla="*/ 5329086 w 5329086"/>
              <a:gd name="connsiteY1" fmla="*/ 2483140 h 8110349"/>
              <a:gd name="connsiteX2" fmla="*/ 5329086 w 5329086"/>
              <a:gd name="connsiteY2" fmla="*/ 5106050 h 8110349"/>
              <a:gd name="connsiteX3" fmla="*/ 4907597 w 5329086"/>
              <a:gd name="connsiteY3" fmla="*/ 5343666 h 8110349"/>
              <a:gd name="connsiteX4" fmla="*/ 0 w 5329086"/>
              <a:gd name="connsiteY4" fmla="*/ 237617 h 8110349"/>
              <a:gd name="connsiteX5" fmla="*/ 421490 w 5329086"/>
              <a:gd name="connsiteY5" fmla="*/ 0 h 8110349"/>
              <a:gd name="connsiteX6" fmla="*/ 421489 w 5329086"/>
              <a:gd name="connsiteY6" fmla="*/ 7872732 h 8110349"/>
              <a:gd name="connsiteX7" fmla="*/ 0 w 5329086"/>
              <a:gd name="connsiteY7" fmla="*/ 8110349 h 811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9086" h="8110349">
                <a:moveTo>
                  <a:pt x="4907596" y="1735493"/>
                </a:moveTo>
                <a:lnTo>
                  <a:pt x="5329086" y="2483140"/>
                </a:lnTo>
                <a:lnTo>
                  <a:pt x="5329086" y="5106050"/>
                </a:lnTo>
                <a:lnTo>
                  <a:pt x="4907597" y="5343666"/>
                </a:lnTo>
                <a:close/>
                <a:moveTo>
                  <a:pt x="0" y="237617"/>
                </a:moveTo>
                <a:lnTo>
                  <a:pt x="421490" y="0"/>
                </a:lnTo>
                <a:lnTo>
                  <a:pt x="421489" y="7872732"/>
                </a:lnTo>
                <a:lnTo>
                  <a:pt x="0" y="8110349"/>
                </a:lnTo>
                <a:close/>
              </a:path>
            </a:pathLst>
          </a:custGeom>
          <a:solidFill>
            <a:srgbClr val="142E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任意多边形: 形状 7"/>
          <p:cNvSpPr/>
          <p:nvPr/>
        </p:nvSpPr>
        <p:spPr>
          <a:xfrm rot="1764741">
            <a:off x="5852864" y="578866"/>
            <a:ext cx="5329086" cy="8110349"/>
          </a:xfrm>
          <a:custGeom>
            <a:avLst/>
            <a:gdLst>
              <a:gd name="connsiteX0" fmla="*/ 4907597 w 5329086"/>
              <a:gd name="connsiteY0" fmla="*/ 551447 h 8110349"/>
              <a:gd name="connsiteX1" fmla="*/ 5329086 w 5329086"/>
              <a:gd name="connsiteY1" fmla="*/ 1299093 h 8110349"/>
              <a:gd name="connsiteX2" fmla="*/ 5329086 w 5329086"/>
              <a:gd name="connsiteY2" fmla="*/ 5106050 h 8110349"/>
              <a:gd name="connsiteX3" fmla="*/ 4907596 w 5329086"/>
              <a:gd name="connsiteY3" fmla="*/ 5343667 h 8110349"/>
              <a:gd name="connsiteX4" fmla="*/ 0 w 5329086"/>
              <a:gd name="connsiteY4" fmla="*/ 237617 h 8110349"/>
              <a:gd name="connsiteX5" fmla="*/ 421489 w 5329086"/>
              <a:gd name="connsiteY5" fmla="*/ 0 h 8110349"/>
              <a:gd name="connsiteX6" fmla="*/ 421489 w 5329086"/>
              <a:gd name="connsiteY6" fmla="*/ 7872732 h 8110349"/>
              <a:gd name="connsiteX7" fmla="*/ 0 w 5329086"/>
              <a:gd name="connsiteY7" fmla="*/ 8110349 h 811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9086" h="8110349">
                <a:moveTo>
                  <a:pt x="4907597" y="551447"/>
                </a:moveTo>
                <a:lnTo>
                  <a:pt x="5329086" y="1299093"/>
                </a:lnTo>
                <a:lnTo>
                  <a:pt x="5329086" y="5106050"/>
                </a:lnTo>
                <a:lnTo>
                  <a:pt x="4907596" y="5343667"/>
                </a:lnTo>
                <a:close/>
                <a:moveTo>
                  <a:pt x="0" y="237617"/>
                </a:moveTo>
                <a:lnTo>
                  <a:pt x="421489" y="0"/>
                </a:lnTo>
                <a:lnTo>
                  <a:pt x="421489" y="7872732"/>
                </a:lnTo>
                <a:lnTo>
                  <a:pt x="0" y="8110349"/>
                </a:lnTo>
                <a:close/>
              </a:path>
            </a:pathLst>
          </a:custGeom>
          <a:solidFill>
            <a:srgbClr val="537E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文本占位符 44"/>
          <p:cNvSpPr>
            <a:spLocks noGrp="1"/>
          </p:cNvSpPr>
          <p:nvPr userDrawn="1">
            <p:ph type="body" sz="quarter" idx="10" hasCustomPrompt="1"/>
          </p:nvPr>
        </p:nvSpPr>
        <p:spPr>
          <a:xfrm>
            <a:off x="-1" y="4189677"/>
            <a:ext cx="5368944" cy="725488"/>
          </a:xfrm>
          <a:prstGeom prst="rect">
            <a:avLst/>
          </a:prstGeom>
        </p:spPr>
        <p:txBody>
          <a:bodyPr lIns="0" rIns="90000">
            <a:noAutofit/>
          </a:bodyPr>
          <a:lstStyle>
            <a:lvl1pPr marL="0" indent="0" algn="ctr">
              <a:lnSpc>
                <a:spcPct val="100000"/>
              </a:lnSpc>
              <a:buNone/>
              <a:defRPr sz="4400" b="1" spc="100" baseline="0">
                <a:solidFill>
                  <a:srgbClr val="142E60"/>
                </a:solidFill>
                <a:latin typeface="+mj-ea"/>
                <a:ea typeface="+mj-ea"/>
              </a:defRPr>
            </a:lvl1pPr>
          </a:lstStyle>
          <a:p>
            <a:pPr lvl="0"/>
            <a:r>
              <a:rPr lang="zh-CN" altLang="en-US" dirty="0"/>
              <a:t>请输入你的节标题</a:t>
            </a:r>
          </a:p>
        </p:txBody>
      </p:sp>
      <p:sp>
        <p:nvSpPr>
          <p:cNvPr id="10" name="文本占位符 46"/>
          <p:cNvSpPr>
            <a:spLocks noGrp="1"/>
          </p:cNvSpPr>
          <p:nvPr userDrawn="1">
            <p:ph type="body" sz="quarter" idx="11" hasCustomPrompt="1"/>
          </p:nvPr>
        </p:nvSpPr>
        <p:spPr>
          <a:xfrm>
            <a:off x="-1" y="4857350"/>
            <a:ext cx="5368944" cy="424732"/>
          </a:xfrm>
          <a:prstGeom prst="rect">
            <a:avLst/>
          </a:prstGeom>
        </p:spPr>
        <p:txBody>
          <a:bodyPr lIns="90000" anchor="ctr" anchorCtr="0">
            <a:noAutofit/>
          </a:bodyPr>
          <a:lstStyle>
            <a:lvl1pPr marL="0" indent="0" algn="ctr">
              <a:lnSpc>
                <a:spcPct val="100000"/>
              </a:lnSpc>
              <a:buNone/>
              <a:defRPr sz="1200" spc="500" baseline="0">
                <a:solidFill>
                  <a:schemeClr val="bg1">
                    <a:lumMod val="75000"/>
                  </a:schemeClr>
                </a:solidFill>
                <a:latin typeface="+mn-lt"/>
              </a:defRPr>
            </a:lvl1pPr>
          </a:lstStyle>
          <a:p>
            <a:pPr lvl="0"/>
            <a:r>
              <a:rPr lang="en-US" altLang="zh-CN" dirty="0"/>
              <a:t>Supporting Your Text Here</a:t>
            </a:r>
            <a:endParaRPr lang="zh-CN" altLang="en-US" dirty="0"/>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67502" y="348744"/>
            <a:ext cx="1797615" cy="645923"/>
          </a:xfrm>
          <a:prstGeom prst="rect">
            <a:avLst/>
          </a:prstGeom>
        </p:spPr>
      </p:pic>
      <p:sp>
        <p:nvSpPr>
          <p:cNvPr id="15" name="文本框 14"/>
          <p:cNvSpPr txBox="1"/>
          <p:nvPr userDrawn="1"/>
        </p:nvSpPr>
        <p:spPr>
          <a:xfrm>
            <a:off x="2684206" y="631777"/>
            <a:ext cx="24947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b="0" dirty="0">
                <a:solidFill>
                  <a:srgbClr val="142E60"/>
                </a:solidFill>
              </a:rPr>
              <a:t>自 </a:t>
            </a:r>
            <a:r>
              <a:rPr lang="en-US" altLang="zh-CN" sz="1100" b="0" dirty="0">
                <a:solidFill>
                  <a:srgbClr val="142E60"/>
                </a:solidFill>
              </a:rPr>
              <a:t>/ </a:t>
            </a:r>
            <a:r>
              <a:rPr lang="zh-CN" altLang="en-US" sz="1100" b="0" dirty="0">
                <a:solidFill>
                  <a:srgbClr val="142E60"/>
                </a:solidFill>
              </a:rPr>
              <a:t>强 </a:t>
            </a:r>
            <a:r>
              <a:rPr lang="en-US" altLang="zh-CN" sz="1100" b="0" dirty="0">
                <a:solidFill>
                  <a:srgbClr val="142E60"/>
                </a:solidFill>
              </a:rPr>
              <a:t>/ </a:t>
            </a:r>
            <a:r>
              <a:rPr lang="zh-CN" altLang="en-US" sz="1100" b="0" dirty="0">
                <a:solidFill>
                  <a:srgbClr val="142E60"/>
                </a:solidFill>
              </a:rPr>
              <a:t>不 </a:t>
            </a:r>
            <a:r>
              <a:rPr lang="en-US" altLang="zh-CN" sz="1100" b="0" dirty="0">
                <a:solidFill>
                  <a:srgbClr val="142E60"/>
                </a:solidFill>
              </a:rPr>
              <a:t>/ </a:t>
            </a:r>
            <a:r>
              <a:rPr lang="zh-CN" altLang="en-US" sz="1100" b="0" dirty="0">
                <a:solidFill>
                  <a:srgbClr val="142E60"/>
                </a:solidFill>
              </a:rPr>
              <a:t>息   止 </a:t>
            </a:r>
            <a:r>
              <a:rPr lang="en-US" altLang="zh-CN" sz="1100" b="0" dirty="0">
                <a:solidFill>
                  <a:srgbClr val="142E60"/>
                </a:solidFill>
              </a:rPr>
              <a:t>/ </a:t>
            </a:r>
            <a:r>
              <a:rPr lang="zh-CN" altLang="en-US" sz="1100" b="0" dirty="0">
                <a:solidFill>
                  <a:srgbClr val="142E60"/>
                </a:solidFill>
              </a:rPr>
              <a:t>于 </a:t>
            </a:r>
            <a:r>
              <a:rPr lang="en-US" altLang="zh-CN" sz="1100" b="0" dirty="0">
                <a:solidFill>
                  <a:srgbClr val="142E60"/>
                </a:solidFill>
              </a:rPr>
              <a:t>/ </a:t>
            </a:r>
            <a:r>
              <a:rPr lang="zh-CN" altLang="en-US" sz="1100" b="0" dirty="0">
                <a:solidFill>
                  <a:srgbClr val="142E60"/>
                </a:solidFill>
              </a:rPr>
              <a:t>至 </a:t>
            </a:r>
            <a:r>
              <a:rPr lang="en-US" altLang="zh-CN" sz="1100" b="0" dirty="0">
                <a:solidFill>
                  <a:srgbClr val="142E60"/>
                </a:solidFill>
              </a:rPr>
              <a:t>/ </a:t>
            </a:r>
            <a:r>
              <a:rPr lang="zh-CN" altLang="en-US" sz="1100" b="0" dirty="0">
                <a:solidFill>
                  <a:srgbClr val="142E60"/>
                </a:solidFill>
              </a:rPr>
              <a:t>善</a:t>
            </a:r>
          </a:p>
        </p:txBody>
      </p:sp>
      <p:sp>
        <p:nvSpPr>
          <p:cNvPr id="20" name="文本占位符 19"/>
          <p:cNvSpPr>
            <a:spLocks noGrp="1"/>
          </p:cNvSpPr>
          <p:nvPr>
            <p:ph type="body" sz="quarter" idx="13" hasCustomPrompt="1"/>
          </p:nvPr>
        </p:nvSpPr>
        <p:spPr>
          <a:xfrm>
            <a:off x="2017230" y="2613759"/>
            <a:ext cx="1366838" cy="1330325"/>
          </a:xfrm>
          <a:prstGeom prst="rect">
            <a:avLst/>
          </a:prstGeom>
        </p:spPr>
        <p:txBody>
          <a:bodyPr/>
          <a:lstStyle>
            <a:lvl1pPr marL="0" indent="0">
              <a:buNone/>
              <a:defRPr kumimoji="0" lang="zh-CN" altLang="en-US" sz="7200" b="0" i="0" u="none" strike="noStrike" kern="1200" cap="none" spc="0" normalizeH="0" baseline="0" dirty="0">
                <a:ln>
                  <a:noFill/>
                </a:ln>
                <a:pattFill prst="narHorz">
                  <a:fgClr>
                    <a:prstClr val="white">
                      <a:lumMod val="75000"/>
                    </a:prstClr>
                  </a:fgClr>
                  <a:bgClr>
                    <a:prstClr val="white"/>
                  </a:bgClr>
                </a:pattFill>
                <a:effectLst/>
                <a:uLnTx/>
                <a:uFillTx/>
                <a:latin typeface="微软雅黑" panose="020B0503020204020204" charset="-122"/>
                <a:ea typeface="微软雅黑" panose="020B050302020402020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01</a:t>
            </a:r>
            <a:endParaRPr lang="zh-CN" altLang="en-US" dirty="0"/>
          </a:p>
        </p:txBody>
      </p:sp>
      <p:sp>
        <p:nvSpPr>
          <p:cNvPr id="18" name="文本占位符 17"/>
          <p:cNvSpPr>
            <a:spLocks noGrp="1"/>
          </p:cNvSpPr>
          <p:nvPr>
            <p:ph type="body" sz="quarter" idx="12" hasCustomPrompt="1"/>
          </p:nvPr>
        </p:nvSpPr>
        <p:spPr>
          <a:xfrm>
            <a:off x="1884363" y="2567762"/>
            <a:ext cx="1365733" cy="1238250"/>
          </a:xfrm>
          <a:prstGeom prst="rect">
            <a:avLst/>
          </a:prstGeom>
        </p:spPr>
        <p:txBody>
          <a:bodyPr/>
          <a:lstStyle>
            <a:lvl1pPr marL="0" indent="0">
              <a:buNone/>
              <a:defRPr kumimoji="0" lang="zh-CN" altLang="en-US" sz="7200" b="1" i="0" u="none" strike="noStrike" kern="1200" cap="none" spc="0" normalizeH="0" baseline="0" dirty="0">
                <a:ln>
                  <a:noFill/>
                </a:ln>
                <a:solidFill>
                  <a:srgbClr val="537EC5"/>
                </a:solidFill>
                <a:effectLst/>
                <a:uLnTx/>
                <a:uFillTx/>
                <a:latin typeface="微软雅黑" panose="020B0503020204020204" charset="-122"/>
                <a:ea typeface="微软雅黑" panose="020B050302020402020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01</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3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3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wipe(left)">
                                      <p:cBhvr>
                                        <p:cTn id="19" dur="250"/>
                                        <p:tgtEl>
                                          <p:spTgt spid="20">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left)">
                                      <p:cBhvr>
                                        <p:cTn id="23" dur="250"/>
                                        <p:tgtEl>
                                          <p:spTgt spid="18">
                                            <p:txEl>
                                              <p:pRg st="0" end="0"/>
                                            </p:txEl>
                                          </p:spTgt>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300"/>
                                        <p:tgtEl>
                                          <p:spTgt spid="9">
                                            <p:txEl>
                                              <p:pRg st="0" end="0"/>
                                            </p:txEl>
                                          </p:spTgt>
                                        </p:tgtEl>
                                      </p:cBhvr>
                                    </p:animEffect>
                                    <p:anim calcmode="lin" valueType="num">
                                      <p:cBhvr>
                                        <p:cTn id="28" dur="3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9" dur="3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300"/>
                                        <p:tgtEl>
                                          <p:spTgt spid="10">
                                            <p:txEl>
                                              <p:pRg st="0" end="0"/>
                                            </p:txEl>
                                          </p:spTgt>
                                        </p:tgtEl>
                                      </p:cBhvr>
                                    </p:animEffect>
                                    <p:anim calcmode="lin" valueType="num">
                                      <p:cBhvr>
                                        <p:cTn id="34" dur="3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3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300"/>
                                        <p:tgtEl>
                                          <p:spTgt spid="12"/>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p">
        <p:tmplLst>
          <p:tmpl lvl="1">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300"/>
                        <p:tgtEl>
                          <p:spTgt spid="9"/>
                        </p:tgtEl>
                      </p:cBhvr>
                    </p:animEffect>
                    <p:anim calcmode="lin" valueType="num">
                      <p:cBhvr>
                        <p:cTn dur="300" fill="hold"/>
                        <p:tgtEl>
                          <p:spTgt spid="9"/>
                        </p:tgtEl>
                        <p:attrNameLst>
                          <p:attrName>ppt_x</p:attrName>
                        </p:attrNameLst>
                      </p:cBhvr>
                      <p:tavLst>
                        <p:tav tm="0">
                          <p:val>
                            <p:strVal val="#ppt_x"/>
                          </p:val>
                        </p:tav>
                        <p:tav tm="100000">
                          <p:val>
                            <p:strVal val="#ppt_x"/>
                          </p:val>
                        </p:tav>
                      </p:tavLst>
                    </p:anim>
                    <p:anim calcmode="lin" valueType="num">
                      <p:cBhvr>
                        <p:cTn dur="3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300"/>
                        <p:tgtEl>
                          <p:spTgt spid="10"/>
                        </p:tgtEl>
                      </p:cBhvr>
                    </p:animEffect>
                    <p:anim calcmode="lin" valueType="num">
                      <p:cBhvr>
                        <p:cTn dur="300" fill="hold"/>
                        <p:tgtEl>
                          <p:spTgt spid="10"/>
                        </p:tgtEl>
                        <p:attrNameLst>
                          <p:attrName>ppt_x</p:attrName>
                        </p:attrNameLst>
                      </p:cBhvr>
                      <p:tavLst>
                        <p:tav tm="0">
                          <p:val>
                            <p:strVal val="#ppt_x"/>
                          </p:val>
                        </p:tav>
                        <p:tav tm="100000">
                          <p:val>
                            <p:strVal val="#ppt_x"/>
                          </p:val>
                        </p:tav>
                      </p:tavLst>
                    </p:anim>
                    <p:anim calcmode="lin" valueType="num">
                      <p:cBhvr>
                        <p:cTn dur="300" fill="hold"/>
                        <p:tgtEl>
                          <p:spTgt spid="10"/>
                        </p:tgtEl>
                        <p:attrNameLst>
                          <p:attrName>ppt_y</p:attrName>
                        </p:attrNameLst>
                      </p:cBhvr>
                      <p:tavLst>
                        <p:tav tm="0">
                          <p:val>
                            <p:strVal val="#ppt_y+.1"/>
                          </p:val>
                        </p:tav>
                        <p:tav tm="100000">
                          <p:val>
                            <p:strVal val="#ppt_y"/>
                          </p:val>
                        </p:tav>
                      </p:tavLst>
                    </p:anim>
                  </p:childTnLst>
                </p:cTn>
              </p:par>
            </p:tnLst>
          </p:tmpl>
        </p:tmplLst>
      </p:bldP>
      <p:bldP spid="15" grpId="0"/>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250"/>
                        <p:tgtEl>
                          <p:spTgt spid="20"/>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250"/>
                        <p:tgtEl>
                          <p:spTgt spid="18"/>
                        </p:tgtEl>
                      </p:cBhvr>
                    </p:animEffect>
                  </p:childTnLst>
                </p:cTn>
              </p:par>
            </p:tnLst>
          </p:tmpl>
        </p:tmplLst>
      </p:bldP>
    </p:bld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descr="图片包含 室内, 窗户, 椅子, 房间&#10;&#10;描述已自动生成"/>
          <p:cNvPicPr>
            <a:picLocks noChangeAspect="1"/>
          </p:cNvPicPr>
          <p:nvPr userDrawn="1"/>
        </p:nvPicPr>
        <p:blipFill rotWithShape="1">
          <a:blip r:embed="rId4">
            <a:alphaModFix amt="10000"/>
            <a:extLst>
              <a:ext uri="{28A0092B-C50C-407E-A947-70E740481C1C}">
                <a14:useLocalDpi xmlns:a14="http://schemas.microsoft.com/office/drawing/2010/main" val="0"/>
              </a:ext>
            </a:extLst>
          </a:blip>
          <a:srcRect t="12568" b="12568"/>
          <a:stretch>
            <a:fillRect/>
          </a:stretch>
        </p:blipFill>
        <p:spPr>
          <a:xfrm>
            <a:off x="0" y="0"/>
            <a:ext cx="12214169" cy="6858000"/>
          </a:xfrm>
          <a:prstGeom prst="rect">
            <a:avLst/>
          </a:prstGeom>
        </p:spPr>
      </p:pic>
      <p:sp>
        <p:nvSpPr>
          <p:cNvPr id="4" name="MH_Others_2"/>
          <p:cNvSpPr/>
          <p:nvPr userDrawn="1">
            <p:custDataLst>
              <p:tags r:id="rId1"/>
            </p:custDataLst>
          </p:nvPr>
        </p:nvSpPr>
        <p:spPr>
          <a:xfrm>
            <a:off x="3875419" y="344963"/>
            <a:ext cx="6131155" cy="469206"/>
          </a:xfrm>
          <a:prstGeom prst="rect">
            <a:avLst/>
          </a:prstGeom>
          <a:solidFill>
            <a:srgbClr val="173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4" rIns="68567" bIns="34284" numCol="1" spcCol="0" rtlCol="0" fromWordArt="0" anchor="ctr" anchorCtr="0" forceAA="0" compatLnSpc="1">
            <a:noAutofit/>
          </a:bodyPr>
          <a:lstStyle/>
          <a:p>
            <a:endParaRPr lang="zh-CN" altLang="en-US" sz="14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5" name="MH_Others_2"/>
          <p:cNvSpPr/>
          <p:nvPr userDrawn="1">
            <p:custDataLst>
              <p:tags r:id="rId2"/>
            </p:custDataLst>
          </p:nvPr>
        </p:nvSpPr>
        <p:spPr>
          <a:xfrm>
            <a:off x="-1" y="388471"/>
            <a:ext cx="1158241" cy="425698"/>
          </a:xfrm>
          <a:prstGeom prst="rect">
            <a:avLst/>
          </a:prstGeom>
          <a:solidFill>
            <a:srgbClr val="5793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4" rIns="68567" bIns="34284" numCol="1" spcCol="0" rtlCol="0" fromWordArt="0" anchor="ctr" anchorCtr="0" forceAA="0" compatLnSpc="1">
            <a:noAutofit/>
          </a:bodyPr>
          <a:lstStyle/>
          <a:p>
            <a:endParaRPr lang="zh-CN" altLang="en-US" sz="14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占位符 3"/>
          <p:cNvSpPr>
            <a:spLocks noGrp="1"/>
          </p:cNvSpPr>
          <p:nvPr>
            <p:ph type="body" sz="quarter" idx="10" hasCustomPrompt="1"/>
          </p:nvPr>
        </p:nvSpPr>
        <p:spPr>
          <a:xfrm>
            <a:off x="1229119" y="411327"/>
            <a:ext cx="2590115" cy="355600"/>
          </a:xfrm>
          <a:prstGeom prst="rect">
            <a:avLst/>
          </a:prstGeom>
        </p:spPr>
        <p:txBody>
          <a:bodyPr/>
          <a:lstStyle>
            <a:lvl1pPr marL="0" indent="0">
              <a:buNone/>
              <a:defRPr sz="2000" b="1">
                <a:solidFill>
                  <a:srgbClr val="0075BF"/>
                </a:solidFill>
                <a:latin typeface="微软雅黑" panose="020B0503020204020204" charset="-122"/>
                <a:ea typeface="微软雅黑" panose="020B0503020204020204" charset="-122"/>
              </a:defRPr>
            </a:lvl1pPr>
          </a:lstStyle>
          <a:p>
            <a:pPr lvl="0"/>
            <a:r>
              <a:rPr lang="zh-CN" altLang="en-US" dirty="0"/>
              <a:t>主标题</a:t>
            </a:r>
          </a:p>
        </p:txBody>
      </p:sp>
      <p:sp>
        <p:nvSpPr>
          <p:cNvPr id="7" name="文本占位符 5"/>
          <p:cNvSpPr>
            <a:spLocks noGrp="1"/>
          </p:cNvSpPr>
          <p:nvPr>
            <p:ph type="body" sz="quarter" idx="11" hasCustomPrompt="1"/>
          </p:nvPr>
        </p:nvSpPr>
        <p:spPr>
          <a:xfrm>
            <a:off x="1229119" y="883603"/>
            <a:ext cx="2575420" cy="325119"/>
          </a:xfrm>
          <a:prstGeom prst="rect">
            <a:avLst/>
          </a:prstGeom>
        </p:spPr>
        <p:txBody>
          <a:bodyPr/>
          <a:lstStyle>
            <a:lvl1pPr marL="0" indent="0">
              <a:buNone/>
              <a:defRPr sz="1400">
                <a:solidFill>
                  <a:srgbClr val="5793CE"/>
                </a:solidFill>
                <a:latin typeface="微软雅黑" panose="020B0503020204020204" charset="-122"/>
                <a:ea typeface="微软雅黑" panose="020B0503020204020204" charset="-122"/>
              </a:defRPr>
            </a:lvl1pPr>
          </a:lstStyle>
          <a:p>
            <a:pPr lvl="0"/>
            <a:r>
              <a:rPr lang="zh-CN" altLang="en-US" dirty="0"/>
              <a:t>副标题</a:t>
            </a: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a:off x="10402684" y="169084"/>
            <a:ext cx="1426149" cy="512447"/>
          </a:xfrm>
          <a:prstGeom prst="rect">
            <a:avLst/>
          </a:prstGeom>
        </p:spPr>
      </p:pic>
      <p:sp>
        <p:nvSpPr>
          <p:cNvPr id="9" name="文本框 8"/>
          <p:cNvSpPr txBox="1"/>
          <p:nvPr userDrawn="1"/>
        </p:nvSpPr>
        <p:spPr>
          <a:xfrm>
            <a:off x="10402685" y="752937"/>
            <a:ext cx="157885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700" b="0" dirty="0">
                <a:solidFill>
                  <a:srgbClr val="142E60"/>
                </a:solidFill>
              </a:rPr>
              <a:t>自 </a:t>
            </a:r>
            <a:r>
              <a:rPr lang="en-US" altLang="zh-CN" sz="700" b="0" dirty="0">
                <a:solidFill>
                  <a:srgbClr val="142E60"/>
                </a:solidFill>
              </a:rPr>
              <a:t>/ </a:t>
            </a:r>
            <a:r>
              <a:rPr lang="zh-CN" altLang="en-US" sz="700" b="0" dirty="0">
                <a:solidFill>
                  <a:srgbClr val="142E60"/>
                </a:solidFill>
              </a:rPr>
              <a:t>强 </a:t>
            </a:r>
            <a:r>
              <a:rPr lang="en-US" altLang="zh-CN" sz="700" b="0" dirty="0">
                <a:solidFill>
                  <a:srgbClr val="142E60"/>
                </a:solidFill>
              </a:rPr>
              <a:t>/ </a:t>
            </a:r>
            <a:r>
              <a:rPr lang="zh-CN" altLang="en-US" sz="700" b="0" dirty="0">
                <a:solidFill>
                  <a:srgbClr val="142E60"/>
                </a:solidFill>
              </a:rPr>
              <a:t>不 </a:t>
            </a:r>
            <a:r>
              <a:rPr lang="en-US" altLang="zh-CN" sz="700" b="0" dirty="0">
                <a:solidFill>
                  <a:srgbClr val="142E60"/>
                </a:solidFill>
              </a:rPr>
              <a:t>/ </a:t>
            </a:r>
            <a:r>
              <a:rPr lang="zh-CN" altLang="en-US" sz="700" b="0" dirty="0">
                <a:solidFill>
                  <a:srgbClr val="142E60"/>
                </a:solidFill>
              </a:rPr>
              <a:t>息   止 </a:t>
            </a:r>
            <a:r>
              <a:rPr lang="en-US" altLang="zh-CN" sz="700" b="0" dirty="0">
                <a:solidFill>
                  <a:srgbClr val="142E60"/>
                </a:solidFill>
              </a:rPr>
              <a:t>/ </a:t>
            </a:r>
            <a:r>
              <a:rPr lang="zh-CN" altLang="en-US" sz="700" b="0" dirty="0">
                <a:solidFill>
                  <a:srgbClr val="142E60"/>
                </a:solidFill>
              </a:rPr>
              <a:t>于 </a:t>
            </a:r>
            <a:r>
              <a:rPr lang="en-US" altLang="zh-CN" sz="700" b="0" dirty="0">
                <a:solidFill>
                  <a:srgbClr val="142E60"/>
                </a:solidFill>
              </a:rPr>
              <a:t>/ </a:t>
            </a:r>
            <a:r>
              <a:rPr lang="zh-CN" altLang="en-US" sz="700" b="0" dirty="0">
                <a:solidFill>
                  <a:srgbClr val="142E60"/>
                </a:solidFill>
              </a:rPr>
              <a:t>至 </a:t>
            </a:r>
            <a:r>
              <a:rPr lang="en-US" altLang="zh-CN" sz="700" b="0" dirty="0">
                <a:solidFill>
                  <a:srgbClr val="142E60"/>
                </a:solidFill>
              </a:rPr>
              <a:t>/ </a:t>
            </a:r>
            <a:r>
              <a:rPr lang="zh-CN" altLang="en-US" sz="700" b="0" dirty="0">
                <a:solidFill>
                  <a:srgbClr val="142E60"/>
                </a:solidFill>
              </a:rPr>
              <a:t>善</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1+#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anim calcmode="lin" valueType="num">
                                      <p:cBhvr>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tmplLst>
          <p:tmpl lvl="1">
            <p:tnLst>
              <p:par>
                <p:cTn presetID="42"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9" grpId="0"/>
    </p:bld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成员介绍">
    <p:spTree>
      <p:nvGrpSpPr>
        <p:cNvPr id="1" name=""/>
        <p:cNvGrpSpPr/>
        <p:nvPr/>
      </p:nvGrpSpPr>
      <p:grpSpPr>
        <a:xfrm>
          <a:off x="0" y="0"/>
          <a:ext cx="0" cy="0"/>
          <a:chOff x="0" y="0"/>
          <a:chExt cx="0" cy="0"/>
        </a:xfrm>
      </p:grpSpPr>
      <p:pic>
        <p:nvPicPr>
          <p:cNvPr id="29" name="图片 28" descr="图片包含 室内, 窗户, 椅子, 房间&#10;&#10;描述已自动生成"/>
          <p:cNvPicPr>
            <a:picLocks noChangeAspect="1"/>
          </p:cNvPicPr>
          <p:nvPr userDrawn="1"/>
        </p:nvPicPr>
        <p:blipFill rotWithShape="1">
          <a:blip r:embed="rId4">
            <a:alphaModFix amt="10000"/>
            <a:extLst>
              <a:ext uri="{28A0092B-C50C-407E-A947-70E740481C1C}">
                <a14:useLocalDpi xmlns:a14="http://schemas.microsoft.com/office/drawing/2010/main" val="0"/>
              </a:ext>
            </a:extLst>
          </a:blip>
          <a:srcRect t="12568" b="12568"/>
          <a:stretch>
            <a:fillRect/>
          </a:stretch>
        </p:blipFill>
        <p:spPr>
          <a:xfrm>
            <a:off x="0" y="0"/>
            <a:ext cx="12214169" cy="6858000"/>
          </a:xfrm>
          <a:prstGeom prst="rect">
            <a:avLst/>
          </a:prstGeom>
        </p:spPr>
      </p:pic>
      <p:sp>
        <p:nvSpPr>
          <p:cNvPr id="4" name="图片占位符 47"/>
          <p:cNvSpPr>
            <a:spLocks noGrp="1"/>
          </p:cNvSpPr>
          <p:nvPr>
            <p:ph type="pic" sz="quarter" idx="31"/>
          </p:nvPr>
        </p:nvSpPr>
        <p:spPr>
          <a:xfrm>
            <a:off x="412251" y="3062205"/>
            <a:ext cx="2702712" cy="2106578"/>
          </a:xfrm>
          <a:custGeom>
            <a:avLst/>
            <a:gdLst>
              <a:gd name="connsiteX0" fmla="*/ 0 w 2712258"/>
              <a:gd name="connsiteY0" fmla="*/ 0 h 2106578"/>
              <a:gd name="connsiteX1" fmla="*/ 2712258 w 2712258"/>
              <a:gd name="connsiteY1" fmla="*/ 0 h 2106578"/>
              <a:gd name="connsiteX2" fmla="*/ 2712258 w 2712258"/>
              <a:gd name="connsiteY2" fmla="*/ 2106578 h 2106578"/>
              <a:gd name="connsiteX3" fmla="*/ 0 w 2712258"/>
              <a:gd name="connsiteY3" fmla="*/ 2106578 h 2106578"/>
            </a:gdLst>
            <a:ahLst/>
            <a:cxnLst>
              <a:cxn ang="0">
                <a:pos x="connsiteX0" y="connsiteY0"/>
              </a:cxn>
              <a:cxn ang="0">
                <a:pos x="connsiteX1" y="connsiteY1"/>
              </a:cxn>
              <a:cxn ang="0">
                <a:pos x="connsiteX2" y="connsiteY2"/>
              </a:cxn>
              <a:cxn ang="0">
                <a:pos x="connsiteX3" y="connsiteY3"/>
              </a:cxn>
            </a:cxnLst>
            <a:rect l="l" t="t" r="r" b="b"/>
            <a:pathLst>
              <a:path w="2712258" h="2106578">
                <a:moveTo>
                  <a:pt x="0" y="0"/>
                </a:moveTo>
                <a:lnTo>
                  <a:pt x="2712258" y="0"/>
                </a:lnTo>
                <a:lnTo>
                  <a:pt x="2712258" y="2106578"/>
                </a:lnTo>
                <a:lnTo>
                  <a:pt x="0" y="2106578"/>
                </a:lnTo>
                <a:close/>
              </a:path>
            </a:pathLst>
          </a:custGeom>
        </p:spPr>
        <p:txBody>
          <a:bodyPr wrap="square">
            <a:noAutofit/>
          </a:bodyPr>
          <a:lstStyle>
            <a:lvl1pPr marL="0" indent="0">
              <a:buNone/>
              <a:defRPr sz="2000"/>
            </a:lvl1pPr>
          </a:lstStyle>
          <a:p>
            <a:endParaRPr lang="zh-CN" altLang="en-US" dirty="0"/>
          </a:p>
        </p:txBody>
      </p:sp>
      <p:sp>
        <p:nvSpPr>
          <p:cNvPr id="12" name="文本框 11"/>
          <p:cNvSpPr txBox="1"/>
          <p:nvPr userDrawn="1"/>
        </p:nvSpPr>
        <p:spPr>
          <a:xfrm>
            <a:off x="4104640" y="852965"/>
            <a:ext cx="3982720" cy="1107996"/>
          </a:xfrm>
          <a:prstGeom prst="rect">
            <a:avLst/>
          </a:prstGeom>
          <a:noFill/>
        </p:spPr>
        <p:txBody>
          <a:bodyPr wrap="square" lIns="90000" rtlCol="0">
            <a:spAutoFit/>
          </a:bodyPr>
          <a:lstStyle/>
          <a:p>
            <a:pPr algn="ctr"/>
            <a:r>
              <a:rPr lang="en-US" altLang="zh-CN" sz="6600" i="1" dirty="0">
                <a:solidFill>
                  <a:schemeClr val="bg1">
                    <a:lumMod val="95000"/>
                  </a:schemeClr>
                </a:solidFill>
              </a:rPr>
              <a:t>Our team</a:t>
            </a:r>
            <a:endParaRPr lang="zh-CN" altLang="en-US" sz="6600" i="1" dirty="0">
              <a:solidFill>
                <a:schemeClr val="bg1">
                  <a:lumMod val="95000"/>
                </a:schemeClr>
              </a:solidFill>
            </a:endParaRPr>
          </a:p>
        </p:txBody>
      </p:sp>
      <p:sp>
        <p:nvSpPr>
          <p:cNvPr id="13" name="文本占位符 26"/>
          <p:cNvSpPr>
            <a:spLocks noGrp="1"/>
          </p:cNvSpPr>
          <p:nvPr>
            <p:ph type="body" sz="quarter" idx="29" hasCustomPrompt="1"/>
          </p:nvPr>
        </p:nvSpPr>
        <p:spPr>
          <a:xfrm>
            <a:off x="4104640" y="1593828"/>
            <a:ext cx="3982720" cy="584775"/>
          </a:xfrm>
          <a:prstGeom prst="rect">
            <a:avLst/>
          </a:prstGeom>
        </p:spPr>
        <p:txBody>
          <a:bodyPr lIns="90000">
            <a:spAutoFit/>
          </a:bodyPr>
          <a:lstStyle>
            <a:lvl1pPr marL="0" indent="0" algn="ctr">
              <a:lnSpc>
                <a:spcPct val="100000"/>
              </a:lnSpc>
              <a:buNone/>
              <a:defRPr sz="3200" b="1">
                <a:solidFill>
                  <a:srgbClr val="142E60"/>
                </a:solidFill>
              </a:defRPr>
            </a:lvl1pPr>
          </a:lstStyle>
          <a:p>
            <a:pPr lvl="0"/>
            <a:r>
              <a:rPr lang="zh-CN" altLang="en-US" dirty="0"/>
              <a:t>请输入你的团队名</a:t>
            </a:r>
          </a:p>
        </p:txBody>
      </p:sp>
      <p:sp>
        <p:nvSpPr>
          <p:cNvPr id="14" name="文本占位符 28"/>
          <p:cNvSpPr>
            <a:spLocks noGrp="1"/>
          </p:cNvSpPr>
          <p:nvPr>
            <p:ph type="body" sz="quarter" idx="30" hasCustomPrompt="1"/>
          </p:nvPr>
        </p:nvSpPr>
        <p:spPr>
          <a:xfrm>
            <a:off x="682883" y="2372170"/>
            <a:ext cx="10826234" cy="425698"/>
          </a:xfrm>
          <a:prstGeom prst="rect">
            <a:avLst/>
          </a:prstGeom>
        </p:spPr>
        <p:txBody>
          <a:bodyPr wrap="square" lIns="90000" anchor="ctr" anchorCtr="0">
            <a:normAutofit/>
          </a:bodyPr>
          <a:lstStyle>
            <a:lvl1pPr marL="0" indent="0" algn="ctr">
              <a:buNone/>
              <a:defRPr sz="1800"/>
            </a:lvl1pPr>
          </a:lstStyle>
          <a:p>
            <a:pPr lvl="0"/>
            <a:r>
              <a:rPr lang="zh-CN" altLang="en-US" dirty="0"/>
              <a:t>请输入你的团队介绍</a:t>
            </a:r>
          </a:p>
        </p:txBody>
      </p:sp>
      <p:sp>
        <p:nvSpPr>
          <p:cNvPr id="15" name="文本占位符 11"/>
          <p:cNvSpPr>
            <a:spLocks noGrp="1"/>
          </p:cNvSpPr>
          <p:nvPr>
            <p:ph type="body" sz="quarter" idx="22" hasCustomPrompt="1"/>
          </p:nvPr>
        </p:nvSpPr>
        <p:spPr>
          <a:xfrm>
            <a:off x="402705" y="5819371"/>
            <a:ext cx="2712258" cy="400110"/>
          </a:xfrm>
          <a:prstGeom prst="rect">
            <a:avLst/>
          </a:prstGeom>
        </p:spPr>
        <p:txBody>
          <a:bodyPr anchor="ctr" anchorCtr="0">
            <a:normAutofit/>
          </a:bodyPr>
          <a:lstStyle>
            <a:lvl1pPr marL="0" indent="0" algn="ctr">
              <a:lnSpc>
                <a:spcPct val="100000"/>
              </a:lnSpc>
              <a:buNone/>
              <a:defRPr sz="1400"/>
            </a:lvl1pPr>
          </a:lstStyle>
          <a:p>
            <a:pPr lvl="0"/>
            <a:r>
              <a:rPr lang="zh-CN" altLang="en-US" dirty="0"/>
              <a:t>成员信息</a:t>
            </a:r>
          </a:p>
        </p:txBody>
      </p:sp>
      <p:sp>
        <p:nvSpPr>
          <p:cNvPr id="16" name="文本占位符 11"/>
          <p:cNvSpPr>
            <a:spLocks noGrp="1"/>
          </p:cNvSpPr>
          <p:nvPr>
            <p:ph type="body" sz="quarter" idx="36" hasCustomPrompt="1"/>
          </p:nvPr>
        </p:nvSpPr>
        <p:spPr>
          <a:xfrm>
            <a:off x="402783" y="5327590"/>
            <a:ext cx="2712258" cy="400110"/>
          </a:xfrm>
          <a:prstGeom prst="rect">
            <a:avLst/>
          </a:prstGeom>
        </p:spPr>
        <p:txBody>
          <a:bodyPr wrap="square">
            <a:spAutoFit/>
          </a:bodyPr>
          <a:lstStyle>
            <a:lvl1pPr marL="0" indent="0" algn="ctr">
              <a:lnSpc>
                <a:spcPct val="100000"/>
              </a:lnSpc>
              <a:buNone/>
              <a:defRPr sz="2000" b="1">
                <a:solidFill>
                  <a:schemeClr val="accent1"/>
                </a:solidFill>
              </a:defRPr>
            </a:lvl1pPr>
          </a:lstStyle>
          <a:p>
            <a:pPr lvl="0"/>
            <a:r>
              <a:rPr lang="zh-CN" altLang="en-US" dirty="0"/>
              <a:t>团队成员</a:t>
            </a:r>
            <a:r>
              <a:rPr lang="en-US" altLang="zh-CN" dirty="0"/>
              <a:t>1</a:t>
            </a:r>
            <a:endParaRPr lang="zh-CN" altLang="en-US" dirty="0"/>
          </a:p>
        </p:txBody>
      </p:sp>
      <p:sp>
        <p:nvSpPr>
          <p:cNvPr id="17" name="文本占位符 11"/>
          <p:cNvSpPr>
            <a:spLocks noGrp="1"/>
          </p:cNvSpPr>
          <p:nvPr>
            <p:ph type="body" sz="quarter" idx="37" hasCustomPrompt="1"/>
          </p:nvPr>
        </p:nvSpPr>
        <p:spPr>
          <a:xfrm>
            <a:off x="3301400" y="5819370"/>
            <a:ext cx="2712258" cy="401484"/>
          </a:xfrm>
          <a:prstGeom prst="rect">
            <a:avLst/>
          </a:prstGeom>
        </p:spPr>
        <p:txBody>
          <a:bodyPr anchor="ctr" anchorCtr="0">
            <a:normAutofit/>
          </a:bodyPr>
          <a:lstStyle>
            <a:lvl1pPr marL="0" indent="0" algn="ctr">
              <a:lnSpc>
                <a:spcPct val="100000"/>
              </a:lnSpc>
              <a:buNone/>
              <a:defRPr sz="1400"/>
            </a:lvl1pPr>
          </a:lstStyle>
          <a:p>
            <a:pPr lvl="0"/>
            <a:r>
              <a:rPr lang="zh-CN" altLang="en-US" dirty="0"/>
              <a:t>成员信息</a:t>
            </a:r>
          </a:p>
        </p:txBody>
      </p:sp>
      <p:sp>
        <p:nvSpPr>
          <p:cNvPr id="18" name="文本占位符 11"/>
          <p:cNvSpPr>
            <a:spLocks noGrp="1"/>
          </p:cNvSpPr>
          <p:nvPr>
            <p:ph type="body" sz="quarter" idx="38" hasCustomPrompt="1"/>
          </p:nvPr>
        </p:nvSpPr>
        <p:spPr>
          <a:xfrm>
            <a:off x="3301478" y="5327590"/>
            <a:ext cx="2712258" cy="400110"/>
          </a:xfrm>
          <a:prstGeom prst="rect">
            <a:avLst/>
          </a:prstGeom>
        </p:spPr>
        <p:txBody>
          <a:bodyPr wrap="square">
            <a:spAutoFit/>
          </a:bodyPr>
          <a:lstStyle>
            <a:lvl1pPr marL="0" indent="0" algn="ctr">
              <a:lnSpc>
                <a:spcPct val="100000"/>
              </a:lnSpc>
              <a:buNone/>
              <a:defRPr sz="2000" b="1">
                <a:solidFill>
                  <a:schemeClr val="accent1"/>
                </a:solidFill>
              </a:defRPr>
            </a:lvl1pPr>
          </a:lstStyle>
          <a:p>
            <a:pPr lvl="0"/>
            <a:r>
              <a:rPr lang="zh-CN" altLang="en-US" dirty="0"/>
              <a:t>团队成员</a:t>
            </a:r>
            <a:r>
              <a:rPr lang="en-US" altLang="zh-CN" dirty="0"/>
              <a:t>2</a:t>
            </a:r>
            <a:endParaRPr lang="zh-CN" altLang="en-US" dirty="0"/>
          </a:p>
        </p:txBody>
      </p:sp>
      <p:sp>
        <p:nvSpPr>
          <p:cNvPr id="19" name="文本占位符 11"/>
          <p:cNvSpPr>
            <a:spLocks noGrp="1"/>
          </p:cNvSpPr>
          <p:nvPr>
            <p:ph type="body" sz="quarter" idx="39" hasCustomPrompt="1"/>
          </p:nvPr>
        </p:nvSpPr>
        <p:spPr>
          <a:xfrm>
            <a:off x="6219265" y="5819370"/>
            <a:ext cx="2712258" cy="401484"/>
          </a:xfrm>
          <a:prstGeom prst="rect">
            <a:avLst/>
          </a:prstGeom>
        </p:spPr>
        <p:txBody>
          <a:bodyPr anchor="ctr" anchorCtr="0">
            <a:normAutofit/>
          </a:bodyPr>
          <a:lstStyle>
            <a:lvl1pPr marL="0" indent="0" algn="ctr">
              <a:lnSpc>
                <a:spcPct val="100000"/>
              </a:lnSpc>
              <a:buNone/>
              <a:defRPr sz="1400"/>
            </a:lvl1pPr>
          </a:lstStyle>
          <a:p>
            <a:pPr lvl="0"/>
            <a:r>
              <a:rPr lang="zh-CN" altLang="en-US" dirty="0"/>
              <a:t>成员信息</a:t>
            </a:r>
          </a:p>
        </p:txBody>
      </p:sp>
      <p:sp>
        <p:nvSpPr>
          <p:cNvPr id="20" name="文本占位符 11"/>
          <p:cNvSpPr>
            <a:spLocks noGrp="1"/>
          </p:cNvSpPr>
          <p:nvPr>
            <p:ph type="body" sz="quarter" idx="40" hasCustomPrompt="1"/>
          </p:nvPr>
        </p:nvSpPr>
        <p:spPr>
          <a:xfrm>
            <a:off x="6219343" y="5327590"/>
            <a:ext cx="2712258" cy="400110"/>
          </a:xfrm>
          <a:prstGeom prst="rect">
            <a:avLst/>
          </a:prstGeom>
        </p:spPr>
        <p:txBody>
          <a:bodyPr wrap="square">
            <a:spAutoFit/>
          </a:bodyPr>
          <a:lstStyle>
            <a:lvl1pPr marL="0" indent="0" algn="ctr">
              <a:lnSpc>
                <a:spcPct val="100000"/>
              </a:lnSpc>
              <a:buNone/>
              <a:defRPr sz="2000" b="1">
                <a:solidFill>
                  <a:schemeClr val="accent1"/>
                </a:solidFill>
              </a:defRPr>
            </a:lvl1pPr>
          </a:lstStyle>
          <a:p>
            <a:pPr lvl="0"/>
            <a:r>
              <a:rPr lang="zh-CN" altLang="en-US" dirty="0"/>
              <a:t>团队成员</a:t>
            </a:r>
            <a:r>
              <a:rPr lang="en-US" altLang="zh-CN" dirty="0"/>
              <a:t>3</a:t>
            </a:r>
            <a:endParaRPr lang="zh-CN" altLang="en-US" dirty="0"/>
          </a:p>
        </p:txBody>
      </p:sp>
      <p:sp>
        <p:nvSpPr>
          <p:cNvPr id="21" name="文本占位符 11"/>
          <p:cNvSpPr>
            <a:spLocks noGrp="1"/>
          </p:cNvSpPr>
          <p:nvPr>
            <p:ph type="body" sz="quarter" idx="41" hasCustomPrompt="1"/>
          </p:nvPr>
        </p:nvSpPr>
        <p:spPr>
          <a:xfrm>
            <a:off x="9145213" y="5819370"/>
            <a:ext cx="2693323" cy="400110"/>
          </a:xfrm>
          <a:prstGeom prst="rect">
            <a:avLst/>
          </a:prstGeom>
        </p:spPr>
        <p:txBody>
          <a:bodyPr anchor="ctr" anchorCtr="0">
            <a:normAutofit/>
          </a:bodyPr>
          <a:lstStyle>
            <a:lvl1pPr marL="0" indent="0" algn="ctr">
              <a:lnSpc>
                <a:spcPct val="100000"/>
              </a:lnSpc>
              <a:buNone/>
              <a:defRPr sz="1400"/>
            </a:lvl1pPr>
          </a:lstStyle>
          <a:p>
            <a:pPr lvl="0"/>
            <a:r>
              <a:rPr lang="zh-CN" altLang="en-US" dirty="0"/>
              <a:t>成员信息</a:t>
            </a:r>
          </a:p>
        </p:txBody>
      </p:sp>
      <p:sp>
        <p:nvSpPr>
          <p:cNvPr id="22" name="文本占位符 11"/>
          <p:cNvSpPr>
            <a:spLocks noGrp="1"/>
          </p:cNvSpPr>
          <p:nvPr>
            <p:ph type="body" sz="quarter" idx="42" hasCustomPrompt="1"/>
          </p:nvPr>
        </p:nvSpPr>
        <p:spPr>
          <a:xfrm>
            <a:off x="9145291" y="5327589"/>
            <a:ext cx="2693323" cy="400110"/>
          </a:xfrm>
          <a:prstGeom prst="rect">
            <a:avLst/>
          </a:prstGeom>
        </p:spPr>
        <p:txBody>
          <a:bodyPr wrap="square">
            <a:spAutoFit/>
          </a:bodyPr>
          <a:lstStyle>
            <a:lvl1pPr marL="0" indent="0" algn="ctr">
              <a:lnSpc>
                <a:spcPct val="100000"/>
              </a:lnSpc>
              <a:buNone/>
              <a:defRPr sz="2000" b="1">
                <a:solidFill>
                  <a:schemeClr val="accent1"/>
                </a:solidFill>
              </a:defRPr>
            </a:lvl1pPr>
          </a:lstStyle>
          <a:p>
            <a:pPr lvl="0"/>
            <a:r>
              <a:rPr lang="zh-CN" altLang="en-US" dirty="0"/>
              <a:t>团队成员</a:t>
            </a:r>
            <a:r>
              <a:rPr lang="en-US" altLang="zh-CN" dirty="0"/>
              <a:t>4</a:t>
            </a:r>
            <a:endParaRPr lang="zh-CN" altLang="en-US" dirty="0"/>
          </a:p>
        </p:txBody>
      </p:sp>
      <p:sp>
        <p:nvSpPr>
          <p:cNvPr id="23" name="图片占位符 54"/>
          <p:cNvSpPr>
            <a:spLocks noGrp="1"/>
          </p:cNvSpPr>
          <p:nvPr>
            <p:ph type="pic" sz="quarter" idx="43"/>
          </p:nvPr>
        </p:nvSpPr>
        <p:spPr>
          <a:xfrm>
            <a:off x="3301400" y="3062205"/>
            <a:ext cx="2702712" cy="2106578"/>
          </a:xfrm>
          <a:custGeom>
            <a:avLst/>
            <a:gdLst>
              <a:gd name="connsiteX0" fmla="*/ 0 w 2712258"/>
              <a:gd name="connsiteY0" fmla="*/ 0 h 2106578"/>
              <a:gd name="connsiteX1" fmla="*/ 2712258 w 2712258"/>
              <a:gd name="connsiteY1" fmla="*/ 0 h 2106578"/>
              <a:gd name="connsiteX2" fmla="*/ 2712258 w 2712258"/>
              <a:gd name="connsiteY2" fmla="*/ 2106578 h 2106578"/>
              <a:gd name="connsiteX3" fmla="*/ 0 w 2712258"/>
              <a:gd name="connsiteY3" fmla="*/ 2106578 h 2106578"/>
            </a:gdLst>
            <a:ahLst/>
            <a:cxnLst>
              <a:cxn ang="0">
                <a:pos x="connsiteX0" y="connsiteY0"/>
              </a:cxn>
              <a:cxn ang="0">
                <a:pos x="connsiteX1" y="connsiteY1"/>
              </a:cxn>
              <a:cxn ang="0">
                <a:pos x="connsiteX2" y="connsiteY2"/>
              </a:cxn>
              <a:cxn ang="0">
                <a:pos x="connsiteX3" y="connsiteY3"/>
              </a:cxn>
            </a:cxnLst>
            <a:rect l="l" t="t" r="r" b="b"/>
            <a:pathLst>
              <a:path w="2712258" h="2106578">
                <a:moveTo>
                  <a:pt x="0" y="0"/>
                </a:moveTo>
                <a:lnTo>
                  <a:pt x="2712258" y="0"/>
                </a:lnTo>
                <a:lnTo>
                  <a:pt x="2712258" y="2106578"/>
                </a:lnTo>
                <a:lnTo>
                  <a:pt x="0" y="2106578"/>
                </a:lnTo>
                <a:close/>
              </a:path>
            </a:pathLst>
          </a:custGeom>
        </p:spPr>
        <p:txBody>
          <a:bodyPr wrap="square">
            <a:noAutofit/>
          </a:bodyPr>
          <a:lstStyle>
            <a:lvl1pPr marL="0" indent="0">
              <a:buNone/>
              <a:defRPr sz="2000"/>
            </a:lvl1pPr>
          </a:lstStyle>
          <a:p>
            <a:endParaRPr lang="zh-CN" altLang="en-US" dirty="0"/>
          </a:p>
        </p:txBody>
      </p:sp>
      <p:sp>
        <p:nvSpPr>
          <p:cNvPr id="24" name="图片占位符 55"/>
          <p:cNvSpPr>
            <a:spLocks noGrp="1"/>
          </p:cNvSpPr>
          <p:nvPr>
            <p:ph type="pic" sz="quarter" idx="44"/>
          </p:nvPr>
        </p:nvSpPr>
        <p:spPr>
          <a:xfrm>
            <a:off x="6209719" y="3062205"/>
            <a:ext cx="2702712" cy="2106578"/>
          </a:xfrm>
          <a:custGeom>
            <a:avLst/>
            <a:gdLst>
              <a:gd name="connsiteX0" fmla="*/ 0 w 2712258"/>
              <a:gd name="connsiteY0" fmla="*/ 0 h 2106578"/>
              <a:gd name="connsiteX1" fmla="*/ 2712258 w 2712258"/>
              <a:gd name="connsiteY1" fmla="*/ 0 h 2106578"/>
              <a:gd name="connsiteX2" fmla="*/ 2712258 w 2712258"/>
              <a:gd name="connsiteY2" fmla="*/ 2106578 h 2106578"/>
              <a:gd name="connsiteX3" fmla="*/ 0 w 2712258"/>
              <a:gd name="connsiteY3" fmla="*/ 2106578 h 2106578"/>
            </a:gdLst>
            <a:ahLst/>
            <a:cxnLst>
              <a:cxn ang="0">
                <a:pos x="connsiteX0" y="connsiteY0"/>
              </a:cxn>
              <a:cxn ang="0">
                <a:pos x="connsiteX1" y="connsiteY1"/>
              </a:cxn>
              <a:cxn ang="0">
                <a:pos x="connsiteX2" y="connsiteY2"/>
              </a:cxn>
              <a:cxn ang="0">
                <a:pos x="connsiteX3" y="connsiteY3"/>
              </a:cxn>
            </a:cxnLst>
            <a:rect l="l" t="t" r="r" b="b"/>
            <a:pathLst>
              <a:path w="2712258" h="2106578">
                <a:moveTo>
                  <a:pt x="0" y="0"/>
                </a:moveTo>
                <a:lnTo>
                  <a:pt x="2712258" y="0"/>
                </a:lnTo>
                <a:lnTo>
                  <a:pt x="2712258" y="2106578"/>
                </a:lnTo>
                <a:lnTo>
                  <a:pt x="0" y="2106578"/>
                </a:lnTo>
                <a:close/>
              </a:path>
            </a:pathLst>
          </a:custGeom>
        </p:spPr>
        <p:txBody>
          <a:bodyPr wrap="square">
            <a:noAutofit/>
          </a:bodyPr>
          <a:lstStyle>
            <a:lvl1pPr marL="0" indent="0">
              <a:buNone/>
              <a:defRPr sz="2000"/>
            </a:lvl1pPr>
          </a:lstStyle>
          <a:p>
            <a:endParaRPr lang="zh-CN" altLang="en-US" dirty="0"/>
          </a:p>
        </p:txBody>
      </p:sp>
      <p:sp>
        <p:nvSpPr>
          <p:cNvPr id="25" name="图片占位符 56"/>
          <p:cNvSpPr>
            <a:spLocks noGrp="1"/>
          </p:cNvSpPr>
          <p:nvPr>
            <p:ph type="pic" sz="quarter" idx="45"/>
          </p:nvPr>
        </p:nvSpPr>
        <p:spPr>
          <a:xfrm>
            <a:off x="9126121" y="3062204"/>
            <a:ext cx="2702712" cy="2106578"/>
          </a:xfrm>
          <a:custGeom>
            <a:avLst/>
            <a:gdLst>
              <a:gd name="connsiteX0" fmla="*/ 0 w 2712258"/>
              <a:gd name="connsiteY0" fmla="*/ 0 h 2106578"/>
              <a:gd name="connsiteX1" fmla="*/ 2712258 w 2712258"/>
              <a:gd name="connsiteY1" fmla="*/ 0 h 2106578"/>
              <a:gd name="connsiteX2" fmla="*/ 2712258 w 2712258"/>
              <a:gd name="connsiteY2" fmla="*/ 2106578 h 2106578"/>
              <a:gd name="connsiteX3" fmla="*/ 0 w 2712258"/>
              <a:gd name="connsiteY3" fmla="*/ 2106578 h 2106578"/>
            </a:gdLst>
            <a:ahLst/>
            <a:cxnLst>
              <a:cxn ang="0">
                <a:pos x="connsiteX0" y="connsiteY0"/>
              </a:cxn>
              <a:cxn ang="0">
                <a:pos x="connsiteX1" y="connsiteY1"/>
              </a:cxn>
              <a:cxn ang="0">
                <a:pos x="connsiteX2" y="connsiteY2"/>
              </a:cxn>
              <a:cxn ang="0">
                <a:pos x="connsiteX3" y="connsiteY3"/>
              </a:cxn>
            </a:cxnLst>
            <a:rect l="l" t="t" r="r" b="b"/>
            <a:pathLst>
              <a:path w="2712258" h="2106578">
                <a:moveTo>
                  <a:pt x="0" y="0"/>
                </a:moveTo>
                <a:lnTo>
                  <a:pt x="2712258" y="0"/>
                </a:lnTo>
                <a:lnTo>
                  <a:pt x="2712258" y="2106578"/>
                </a:lnTo>
                <a:lnTo>
                  <a:pt x="0" y="2106578"/>
                </a:lnTo>
                <a:close/>
              </a:path>
            </a:pathLst>
          </a:custGeom>
        </p:spPr>
        <p:txBody>
          <a:bodyPr wrap="square">
            <a:noAutofit/>
          </a:bodyPr>
          <a:lstStyle>
            <a:lvl1pPr marL="0" indent="0">
              <a:buNone/>
              <a:defRPr sz="2000"/>
            </a:lvl1pPr>
          </a:lstStyle>
          <a:p>
            <a:endParaRPr lang="zh-CN" altLang="en-US" dirty="0"/>
          </a:p>
        </p:txBody>
      </p:sp>
      <p:sp>
        <p:nvSpPr>
          <p:cNvPr id="34" name="MH_Others_2"/>
          <p:cNvSpPr/>
          <p:nvPr userDrawn="1">
            <p:custDataLst>
              <p:tags r:id="rId1"/>
            </p:custDataLst>
          </p:nvPr>
        </p:nvSpPr>
        <p:spPr>
          <a:xfrm>
            <a:off x="3875419" y="344963"/>
            <a:ext cx="6131155" cy="469206"/>
          </a:xfrm>
          <a:prstGeom prst="rect">
            <a:avLst/>
          </a:prstGeom>
          <a:solidFill>
            <a:srgbClr val="173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4" rIns="68567" bIns="34284" numCol="1" spcCol="0" rtlCol="0" fromWordArt="0" anchor="ctr" anchorCtr="0" forceAA="0" compatLnSpc="1">
            <a:noAutofit/>
          </a:bodyPr>
          <a:lstStyle/>
          <a:p>
            <a:endParaRPr lang="zh-CN" altLang="en-US" sz="14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35" name="MH_Others_2"/>
          <p:cNvSpPr/>
          <p:nvPr userDrawn="1">
            <p:custDataLst>
              <p:tags r:id="rId2"/>
            </p:custDataLst>
          </p:nvPr>
        </p:nvSpPr>
        <p:spPr>
          <a:xfrm>
            <a:off x="-1" y="388471"/>
            <a:ext cx="1158241" cy="425698"/>
          </a:xfrm>
          <a:prstGeom prst="rect">
            <a:avLst/>
          </a:prstGeom>
          <a:solidFill>
            <a:srgbClr val="5793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4" rIns="68567" bIns="34284" numCol="1" spcCol="0" rtlCol="0" fromWordArt="0" anchor="ctr" anchorCtr="0" forceAA="0" compatLnSpc="1">
            <a:noAutofit/>
          </a:bodyPr>
          <a:lstStyle/>
          <a:p>
            <a:endParaRPr lang="zh-CN" altLang="en-US" sz="14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36" name="文本占位符 3"/>
          <p:cNvSpPr>
            <a:spLocks noGrp="1"/>
          </p:cNvSpPr>
          <p:nvPr>
            <p:ph type="body" sz="quarter" idx="10" hasCustomPrompt="1"/>
          </p:nvPr>
        </p:nvSpPr>
        <p:spPr>
          <a:xfrm>
            <a:off x="1229119" y="411327"/>
            <a:ext cx="2590115" cy="355600"/>
          </a:xfrm>
          <a:prstGeom prst="rect">
            <a:avLst/>
          </a:prstGeom>
        </p:spPr>
        <p:txBody>
          <a:bodyPr/>
          <a:lstStyle>
            <a:lvl1pPr marL="0" indent="0">
              <a:buNone/>
              <a:defRPr sz="2000" b="1">
                <a:solidFill>
                  <a:srgbClr val="0075BF"/>
                </a:solidFill>
                <a:latin typeface="微软雅黑" panose="020B0503020204020204" charset="-122"/>
                <a:ea typeface="微软雅黑" panose="020B0503020204020204" charset="-122"/>
              </a:defRPr>
            </a:lvl1pPr>
          </a:lstStyle>
          <a:p>
            <a:pPr lvl="0"/>
            <a:r>
              <a:rPr lang="zh-CN" altLang="en-US" dirty="0"/>
              <a:t>主标题</a:t>
            </a:r>
          </a:p>
        </p:txBody>
      </p:sp>
      <p:sp>
        <p:nvSpPr>
          <p:cNvPr id="37" name="文本占位符 5"/>
          <p:cNvSpPr>
            <a:spLocks noGrp="1"/>
          </p:cNvSpPr>
          <p:nvPr>
            <p:ph type="body" sz="quarter" idx="11" hasCustomPrompt="1"/>
          </p:nvPr>
        </p:nvSpPr>
        <p:spPr>
          <a:xfrm>
            <a:off x="1229119" y="883603"/>
            <a:ext cx="2575420" cy="325119"/>
          </a:xfrm>
          <a:prstGeom prst="rect">
            <a:avLst/>
          </a:prstGeom>
        </p:spPr>
        <p:txBody>
          <a:bodyPr/>
          <a:lstStyle>
            <a:lvl1pPr marL="0" indent="0">
              <a:buNone/>
              <a:defRPr sz="1400">
                <a:solidFill>
                  <a:srgbClr val="5793CE"/>
                </a:solidFill>
                <a:latin typeface="微软雅黑" panose="020B0503020204020204" charset="-122"/>
                <a:ea typeface="微软雅黑" panose="020B0503020204020204" charset="-122"/>
              </a:defRPr>
            </a:lvl1pPr>
          </a:lstStyle>
          <a:p>
            <a:pPr lvl="0"/>
            <a:r>
              <a:rPr lang="zh-CN" altLang="en-US" dirty="0"/>
              <a:t>副标题</a:t>
            </a:r>
          </a:p>
        </p:txBody>
      </p:sp>
      <p:pic>
        <p:nvPicPr>
          <p:cNvPr id="38" name="图片 37"/>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a:off x="10402684" y="169084"/>
            <a:ext cx="1426149" cy="512447"/>
          </a:xfrm>
          <a:prstGeom prst="rect">
            <a:avLst/>
          </a:prstGeom>
        </p:spPr>
      </p:pic>
      <p:sp>
        <p:nvSpPr>
          <p:cNvPr id="39" name="文本框 38"/>
          <p:cNvSpPr txBox="1"/>
          <p:nvPr userDrawn="1"/>
        </p:nvSpPr>
        <p:spPr>
          <a:xfrm>
            <a:off x="10402685" y="752937"/>
            <a:ext cx="157885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700" b="0" dirty="0">
                <a:solidFill>
                  <a:srgbClr val="142E60"/>
                </a:solidFill>
              </a:rPr>
              <a:t>自 </a:t>
            </a:r>
            <a:r>
              <a:rPr lang="en-US" altLang="zh-CN" sz="700" b="0" dirty="0">
                <a:solidFill>
                  <a:srgbClr val="142E60"/>
                </a:solidFill>
              </a:rPr>
              <a:t>/ </a:t>
            </a:r>
            <a:r>
              <a:rPr lang="zh-CN" altLang="en-US" sz="700" b="0" dirty="0">
                <a:solidFill>
                  <a:srgbClr val="142E60"/>
                </a:solidFill>
              </a:rPr>
              <a:t>强 </a:t>
            </a:r>
            <a:r>
              <a:rPr lang="en-US" altLang="zh-CN" sz="700" b="0" dirty="0">
                <a:solidFill>
                  <a:srgbClr val="142E60"/>
                </a:solidFill>
              </a:rPr>
              <a:t>/ </a:t>
            </a:r>
            <a:r>
              <a:rPr lang="zh-CN" altLang="en-US" sz="700" b="0" dirty="0">
                <a:solidFill>
                  <a:srgbClr val="142E60"/>
                </a:solidFill>
              </a:rPr>
              <a:t>不 </a:t>
            </a:r>
            <a:r>
              <a:rPr lang="en-US" altLang="zh-CN" sz="700" b="0" dirty="0">
                <a:solidFill>
                  <a:srgbClr val="142E60"/>
                </a:solidFill>
              </a:rPr>
              <a:t>/ </a:t>
            </a:r>
            <a:r>
              <a:rPr lang="zh-CN" altLang="en-US" sz="700" b="0" dirty="0">
                <a:solidFill>
                  <a:srgbClr val="142E60"/>
                </a:solidFill>
              </a:rPr>
              <a:t>息   止 </a:t>
            </a:r>
            <a:r>
              <a:rPr lang="en-US" altLang="zh-CN" sz="700" b="0" dirty="0">
                <a:solidFill>
                  <a:srgbClr val="142E60"/>
                </a:solidFill>
              </a:rPr>
              <a:t>/ </a:t>
            </a:r>
            <a:r>
              <a:rPr lang="zh-CN" altLang="en-US" sz="700" b="0" dirty="0">
                <a:solidFill>
                  <a:srgbClr val="142E60"/>
                </a:solidFill>
              </a:rPr>
              <a:t>于 </a:t>
            </a:r>
            <a:r>
              <a:rPr lang="en-US" altLang="zh-CN" sz="700" b="0" dirty="0">
                <a:solidFill>
                  <a:srgbClr val="142E60"/>
                </a:solidFill>
              </a:rPr>
              <a:t>/ </a:t>
            </a:r>
            <a:r>
              <a:rPr lang="zh-CN" altLang="en-US" sz="700" b="0" dirty="0">
                <a:solidFill>
                  <a:srgbClr val="142E60"/>
                </a:solidFill>
              </a:rPr>
              <a:t>至 </a:t>
            </a:r>
            <a:r>
              <a:rPr lang="en-US" altLang="zh-CN" sz="700" b="0" dirty="0">
                <a:solidFill>
                  <a:srgbClr val="142E60"/>
                </a:solidFill>
              </a:rPr>
              <a:t>/ </a:t>
            </a:r>
            <a:r>
              <a:rPr lang="zh-CN" altLang="en-US" sz="700" b="0" dirty="0">
                <a:solidFill>
                  <a:srgbClr val="142E60"/>
                </a:solidFill>
              </a:rPr>
              <a:t>善</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300" fill="hold"/>
                                        <p:tgtEl>
                                          <p:spTgt spid="35"/>
                                        </p:tgtEl>
                                        <p:attrNameLst>
                                          <p:attrName>ppt_x</p:attrName>
                                        </p:attrNameLst>
                                      </p:cBhvr>
                                      <p:tavLst>
                                        <p:tav tm="0">
                                          <p:val>
                                            <p:strVal val="0-#ppt_w/2"/>
                                          </p:val>
                                        </p:tav>
                                        <p:tav tm="100000">
                                          <p:val>
                                            <p:strVal val="#ppt_x"/>
                                          </p:val>
                                        </p:tav>
                                      </p:tavLst>
                                    </p:anim>
                                    <p:anim calcmode="lin" valueType="num">
                                      <p:cBhvr additive="base">
                                        <p:cTn id="8" dur="3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300" fill="hold"/>
                                        <p:tgtEl>
                                          <p:spTgt spid="34"/>
                                        </p:tgtEl>
                                        <p:attrNameLst>
                                          <p:attrName>ppt_x</p:attrName>
                                        </p:attrNameLst>
                                      </p:cBhvr>
                                      <p:tavLst>
                                        <p:tav tm="0">
                                          <p:val>
                                            <p:strVal val="1+#ppt_w/2"/>
                                          </p:val>
                                        </p:tav>
                                        <p:tav tm="100000">
                                          <p:val>
                                            <p:strVal val="#ppt_x"/>
                                          </p:val>
                                        </p:tav>
                                      </p:tavLst>
                                    </p:anim>
                                    <p:anim calcmode="lin" valueType="num">
                                      <p:cBhvr additive="base">
                                        <p:cTn id="12" dur="300" fill="hold"/>
                                        <p:tgtEl>
                                          <p:spTgt spid="34"/>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500"/>
                                        <p:tgtEl>
                                          <p:spTgt spid="36">
                                            <p:txEl>
                                              <p:pRg st="0" end="0"/>
                                            </p:txEl>
                                          </p:spTgt>
                                        </p:tgtEl>
                                      </p:cBhvr>
                                    </p:animEffect>
                                    <p:anim calcmode="lin" valueType="num">
                                      <p:cBhvr>
                                        <p:cTn id="1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37">
                                            <p:txEl>
                                              <p:pRg st="0" end="0"/>
                                            </p:txEl>
                                          </p:spTgt>
                                        </p:tgtEl>
                                        <p:attrNameLst>
                                          <p:attrName>style.visibility</p:attrName>
                                        </p:attrNameLst>
                                      </p:cBhvr>
                                      <p:to>
                                        <p:strVal val="visible"/>
                                      </p:to>
                                    </p:set>
                                    <p:animEffect transition="in" filter="fade">
                                      <p:cBhvr>
                                        <p:cTn id="20" dur="500"/>
                                        <p:tgtEl>
                                          <p:spTgt spid="37">
                                            <p:txEl>
                                              <p:pRg st="0" end="0"/>
                                            </p:txEl>
                                          </p:spTgt>
                                        </p:tgtEl>
                                      </p:cBhvr>
                                    </p:animEffect>
                                    <p:anim calcmode="lin" valueType="num">
                                      <p:cBhvr>
                                        <p:cTn id="21"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2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200"/>
                                        <p:tgtEl>
                                          <p:spTgt spid="39"/>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300"/>
                                        <p:tgtEl>
                                          <p:spTgt spid="13">
                                            <p:txEl>
                                              <p:pRg st="0" end="0"/>
                                            </p:txEl>
                                          </p:spTgt>
                                        </p:tgtEl>
                                      </p:cBhvr>
                                    </p:animEffect>
                                    <p:anim calcmode="lin" valueType="num">
                                      <p:cBhvr>
                                        <p:cTn id="34" dur="3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5" dur="300" fill="hold"/>
                                        <p:tgtEl>
                                          <p:spTgt spid="13">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300"/>
                                        <p:tgtEl>
                                          <p:spTgt spid="12"/>
                                        </p:tgtEl>
                                      </p:cBhvr>
                                    </p:animEffect>
                                    <p:anim calcmode="lin" valueType="num">
                                      <p:cBhvr>
                                        <p:cTn id="39" dur="300" fill="hold"/>
                                        <p:tgtEl>
                                          <p:spTgt spid="12"/>
                                        </p:tgtEl>
                                        <p:attrNameLst>
                                          <p:attrName>ppt_x</p:attrName>
                                        </p:attrNameLst>
                                      </p:cBhvr>
                                      <p:tavLst>
                                        <p:tav tm="0">
                                          <p:val>
                                            <p:strVal val="#ppt_x"/>
                                          </p:val>
                                        </p:tav>
                                        <p:tav tm="100000">
                                          <p:val>
                                            <p:strVal val="#ppt_x"/>
                                          </p:val>
                                        </p:tav>
                                      </p:tavLst>
                                    </p:anim>
                                    <p:anim calcmode="lin" valueType="num">
                                      <p:cBhvr>
                                        <p:cTn id="40" dur="3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left)">
                                      <p:cBhvr>
                                        <p:cTn id="44" dur="500"/>
                                        <p:tgtEl>
                                          <p:spTgt spid="14">
                                            <p:txEl>
                                              <p:pRg st="0" end="0"/>
                                            </p:txEl>
                                          </p:spTgt>
                                        </p:tgtEl>
                                      </p:cBhvr>
                                    </p:animEffect>
                                  </p:childTnLst>
                                </p:cTn>
                              </p:par>
                            </p:childTnLst>
                          </p:cTn>
                        </p:par>
                        <p:par>
                          <p:cTn id="45" fill="hold">
                            <p:stCondLst>
                              <p:cond delay="2000"/>
                            </p:stCondLst>
                            <p:childTnLst>
                              <p:par>
                                <p:cTn id="46" presetID="10" presetClass="entr" presetSubtype="0" fill="hold" grpId="0" nodeType="afterEffect" nodePh="1">
                                  <p:stCondLst>
                                    <p:cond delay="0"/>
                                  </p:stCondLst>
                                  <p:endCondLst>
                                    <p:cond evt="begin" delay="0">
                                      <p:tn val="46"/>
                                    </p:cond>
                                  </p:end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
                                        <p:tgtEl>
                                          <p:spTgt spid="4"/>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100"/>
                                        <p:tgtEl>
                                          <p:spTgt spid="16">
                                            <p:txEl>
                                              <p:pRg st="0" end="0"/>
                                            </p:txEl>
                                          </p:spTgt>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100"/>
                                        <p:tgtEl>
                                          <p:spTgt spid="15">
                                            <p:txEl>
                                              <p:pRg st="0" end="0"/>
                                            </p:txEl>
                                          </p:spTgt>
                                        </p:tgtEl>
                                      </p:cBhvr>
                                    </p:animEffect>
                                  </p:childTnLst>
                                </p:cTn>
                              </p:par>
                            </p:childTnLst>
                          </p:cTn>
                        </p:par>
                        <p:par>
                          <p:cTn id="57" fill="hold">
                            <p:stCondLst>
                              <p:cond delay="3500"/>
                            </p:stCondLst>
                            <p:childTnLst>
                              <p:par>
                                <p:cTn id="58" presetID="10" presetClass="entr" presetSubtype="0" fill="hold" grpId="0" nodeType="afterEffect" nodePh="1">
                                  <p:stCondLst>
                                    <p:cond delay="0"/>
                                  </p:stCondLst>
                                  <p:endCondLst>
                                    <p:cond evt="begin" delay="0">
                                      <p:tn val="58"/>
                                    </p:cond>
                                  </p:end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
                                        <p:tgtEl>
                                          <p:spTgt spid="23"/>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Effect transition="in" filter="fade">
                                      <p:cBhvr>
                                        <p:cTn id="64" dur="100"/>
                                        <p:tgtEl>
                                          <p:spTgt spid="18">
                                            <p:txEl>
                                              <p:pRg st="0" end="0"/>
                                            </p:txEl>
                                          </p:spTgt>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Effect transition="in" filter="fade">
                                      <p:cBhvr>
                                        <p:cTn id="68" dur="100"/>
                                        <p:tgtEl>
                                          <p:spTgt spid="17">
                                            <p:txEl>
                                              <p:pRg st="0" end="0"/>
                                            </p:txEl>
                                          </p:spTgt>
                                        </p:tgtEl>
                                      </p:cBhvr>
                                    </p:animEffect>
                                  </p:childTnLst>
                                </p:cTn>
                              </p:par>
                            </p:childTnLst>
                          </p:cTn>
                        </p:par>
                        <p:par>
                          <p:cTn id="69" fill="hold">
                            <p:stCondLst>
                              <p:cond delay="5000"/>
                            </p:stCondLst>
                            <p:childTnLst>
                              <p:par>
                                <p:cTn id="70" presetID="10" presetClass="entr" presetSubtype="0" fill="hold" grpId="0" nodeType="afterEffect" nodePh="1">
                                  <p:stCondLst>
                                    <p:cond delay="0"/>
                                  </p:stCondLst>
                                  <p:endCondLst>
                                    <p:cond evt="begin" delay="0">
                                      <p:tn val="70"/>
                                    </p:cond>
                                  </p:end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
                                        <p:tgtEl>
                                          <p:spTgt spid="24"/>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20">
                                            <p:txEl>
                                              <p:pRg st="0" end="0"/>
                                            </p:txEl>
                                          </p:spTgt>
                                        </p:tgtEl>
                                        <p:attrNameLst>
                                          <p:attrName>style.visibility</p:attrName>
                                        </p:attrNameLst>
                                      </p:cBhvr>
                                      <p:to>
                                        <p:strVal val="visible"/>
                                      </p:to>
                                    </p:set>
                                    <p:animEffect transition="in" filter="fade">
                                      <p:cBhvr>
                                        <p:cTn id="76" dur="100"/>
                                        <p:tgtEl>
                                          <p:spTgt spid="20">
                                            <p:txEl>
                                              <p:pRg st="0" end="0"/>
                                            </p:txEl>
                                          </p:spTgt>
                                        </p:tgtEl>
                                      </p:cBhvr>
                                    </p:animEffect>
                                  </p:childTnLst>
                                </p:cTn>
                              </p:par>
                            </p:childTnLst>
                          </p:cTn>
                        </p:par>
                        <p:par>
                          <p:cTn id="77" fill="hold">
                            <p:stCondLst>
                              <p:cond delay="6000"/>
                            </p:stCondLst>
                            <p:childTnLst>
                              <p:par>
                                <p:cTn id="78" presetID="10" presetClass="entr" presetSubtype="0" fill="hold" grpId="0" nodeType="after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Effect transition="in" filter="fade">
                                      <p:cBhvr>
                                        <p:cTn id="80" dur="100"/>
                                        <p:tgtEl>
                                          <p:spTgt spid="19">
                                            <p:txEl>
                                              <p:pRg st="0" end="0"/>
                                            </p:txEl>
                                          </p:spTgt>
                                        </p:tgtEl>
                                      </p:cBhvr>
                                    </p:animEffect>
                                  </p:childTnLst>
                                </p:cTn>
                              </p:par>
                            </p:childTnLst>
                          </p:cTn>
                        </p:par>
                        <p:par>
                          <p:cTn id="81" fill="hold">
                            <p:stCondLst>
                              <p:cond delay="6500"/>
                            </p:stCondLst>
                            <p:childTnLst>
                              <p:par>
                                <p:cTn id="82" presetID="10" presetClass="entr" presetSubtype="0" fill="hold" grpId="0" nodeType="afterEffect" nodePh="1">
                                  <p:stCondLst>
                                    <p:cond delay="0"/>
                                  </p:stCondLst>
                                  <p:endCondLst>
                                    <p:cond evt="begin" delay="0">
                                      <p:tn val="82"/>
                                    </p:cond>
                                  </p:end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
                                        <p:tgtEl>
                                          <p:spTgt spid="25"/>
                                        </p:tgtEl>
                                      </p:cBhvr>
                                    </p:animEffec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fade">
                                      <p:cBhvr>
                                        <p:cTn id="88" dur="100"/>
                                        <p:tgtEl>
                                          <p:spTgt spid="22">
                                            <p:txEl>
                                              <p:pRg st="0" end="0"/>
                                            </p:txEl>
                                          </p:spTgt>
                                        </p:tgtEl>
                                      </p:cBhvr>
                                    </p:animEffect>
                                  </p:childTnLst>
                                </p:cTn>
                              </p:par>
                            </p:childTnLst>
                          </p:cTn>
                        </p:par>
                        <p:par>
                          <p:cTn id="89" fill="hold">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21">
                                            <p:txEl>
                                              <p:pRg st="0" end="0"/>
                                            </p:txEl>
                                          </p:spTgt>
                                        </p:tgtEl>
                                        <p:attrNameLst>
                                          <p:attrName>style.visibility</p:attrName>
                                        </p:attrNameLst>
                                      </p:cBhvr>
                                      <p:to>
                                        <p:strVal val="visible"/>
                                      </p:to>
                                    </p:set>
                                    <p:animEffect transition="in" filter="fade">
                                      <p:cBhvr>
                                        <p:cTn id="92" dur="1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300"/>
                        <p:tgtEl>
                          <p:spTgt spid="13"/>
                        </p:tgtEl>
                      </p:cBhvr>
                    </p:animEffect>
                    <p:anim calcmode="lin" valueType="num">
                      <p:cBhvr>
                        <p:cTn dur="300" fill="hold"/>
                        <p:tgtEl>
                          <p:spTgt spid="13"/>
                        </p:tgtEl>
                        <p:attrNameLst>
                          <p:attrName>ppt_x</p:attrName>
                        </p:attrNameLst>
                      </p:cBhvr>
                      <p:tavLst>
                        <p:tav tm="0">
                          <p:val>
                            <p:strVal val="#ppt_x"/>
                          </p:val>
                        </p:tav>
                        <p:tav tm="100000">
                          <p:val>
                            <p:strVal val="#ppt_x"/>
                          </p:val>
                        </p:tav>
                      </p:tavLst>
                    </p:anim>
                    <p:anim calcmode="lin" valueType="num">
                      <p:cBhvr>
                        <p:cTn dur="3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
                        <p:tgtEl>
                          <p:spTgt spid="22"/>
                        </p:tgtEl>
                      </p:cBhvr>
                    </p:animEffect>
                  </p:childTnLst>
                </p:cTn>
              </p:par>
            </p:tnLst>
          </p:tmpl>
        </p:tmplLst>
      </p:bldP>
      <p:bldP spid="23" grpId="0"/>
      <p:bldP spid="24" grpId="0"/>
      <p:bldP spid="25" grpId="0"/>
      <p:bldP spid="34" grpId="0" animBg="1"/>
      <p:bldP spid="35" grpId="0" animBg="1"/>
      <p:bldP spid="36" grpId="0" build="p">
        <p:tmplLst>
          <p:tmpl lvl="1">
            <p:tnLst>
              <p:par>
                <p:cTn presetID="42"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39" grpId="0"/>
    </p:bld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样式1">
    <p:spTree>
      <p:nvGrpSpPr>
        <p:cNvPr id="1" name=""/>
        <p:cNvGrpSpPr/>
        <p:nvPr/>
      </p:nvGrpSpPr>
      <p:grpSpPr>
        <a:xfrm>
          <a:off x="0" y="0"/>
          <a:ext cx="0" cy="0"/>
          <a:chOff x="0" y="0"/>
          <a:chExt cx="0" cy="0"/>
        </a:xfrm>
      </p:grpSpPr>
      <p:pic>
        <p:nvPicPr>
          <p:cNvPr id="3" name="图片 2" descr="图片包含 室内, 窗户, 椅子, 房间&#10;&#10;描述已自动生成"/>
          <p:cNvPicPr>
            <a:picLocks noChangeAspect="1"/>
          </p:cNvPicPr>
          <p:nvPr userDrawn="1"/>
        </p:nvPicPr>
        <p:blipFill rotWithShape="1">
          <a:blip r:embed="rId4">
            <a:alphaModFix amt="10000"/>
            <a:extLst>
              <a:ext uri="{28A0092B-C50C-407E-A947-70E740481C1C}">
                <a14:useLocalDpi xmlns:a14="http://schemas.microsoft.com/office/drawing/2010/main" val="0"/>
              </a:ext>
            </a:extLst>
          </a:blip>
          <a:srcRect t="12568" b="12568"/>
          <a:stretch>
            <a:fillRect/>
          </a:stretch>
        </p:blipFill>
        <p:spPr>
          <a:xfrm>
            <a:off x="0" y="0"/>
            <a:ext cx="12214169" cy="6858000"/>
          </a:xfrm>
          <a:prstGeom prst="rect">
            <a:avLst/>
          </a:prstGeom>
        </p:spPr>
      </p:pic>
      <p:grpSp>
        <p:nvGrpSpPr>
          <p:cNvPr id="10" name="组合 9"/>
          <p:cNvGrpSpPr/>
          <p:nvPr userDrawn="1"/>
        </p:nvGrpSpPr>
        <p:grpSpPr>
          <a:xfrm>
            <a:off x="658590" y="5398355"/>
            <a:ext cx="4489470" cy="576042"/>
            <a:chOff x="658590" y="5105036"/>
            <a:chExt cx="4489470" cy="576042"/>
          </a:xfrm>
          <a:solidFill>
            <a:srgbClr val="537EC5"/>
          </a:solidFill>
        </p:grpSpPr>
        <p:cxnSp>
          <p:nvCxnSpPr>
            <p:cNvPr id="11" name="直接连接符 10"/>
            <p:cNvCxnSpPr/>
            <p:nvPr/>
          </p:nvCxnSpPr>
          <p:spPr>
            <a:xfrm>
              <a:off x="928590" y="5645078"/>
              <a:ext cx="4219467" cy="0"/>
            </a:xfrm>
            <a:prstGeom prst="line">
              <a:avLst/>
            </a:prstGeom>
            <a:grpFill/>
            <a:ln w="12700">
              <a:solidFill>
                <a:srgbClr val="142E6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58590" y="5609078"/>
              <a:ext cx="540000" cy="72000"/>
            </a:xfrm>
            <a:prstGeom prst="rect">
              <a:avLst/>
            </a:prstGeom>
            <a:grpFill/>
            <a:ln w="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ea"/>
              </a:endParaRPr>
            </a:p>
          </p:txBody>
        </p:sp>
        <p:cxnSp>
          <p:nvCxnSpPr>
            <p:cNvPr id="13" name="直接连接符 12"/>
            <p:cNvCxnSpPr/>
            <p:nvPr/>
          </p:nvCxnSpPr>
          <p:spPr>
            <a:xfrm flipH="1">
              <a:off x="5148059" y="5105036"/>
              <a:ext cx="1" cy="540042"/>
            </a:xfrm>
            <a:prstGeom prst="line">
              <a:avLst/>
            </a:prstGeom>
            <a:grpFill/>
            <a:ln w="12700">
              <a:solidFill>
                <a:srgbClr val="142E6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a:off x="7659358" y="4096272"/>
            <a:ext cx="3859542" cy="72000"/>
            <a:chOff x="7659358" y="3860735"/>
            <a:chExt cx="3859542" cy="72000"/>
          </a:xfrm>
          <a:solidFill>
            <a:srgbClr val="537EC5"/>
          </a:solidFill>
        </p:grpSpPr>
        <p:cxnSp>
          <p:nvCxnSpPr>
            <p:cNvPr id="15" name="直接连接符 14"/>
            <p:cNvCxnSpPr/>
            <p:nvPr/>
          </p:nvCxnSpPr>
          <p:spPr>
            <a:xfrm flipH="1">
              <a:off x="7659358" y="3896735"/>
              <a:ext cx="3589542" cy="0"/>
            </a:xfrm>
            <a:prstGeom prst="line">
              <a:avLst/>
            </a:prstGeom>
            <a:grpFill/>
            <a:ln w="12700">
              <a:solidFill>
                <a:srgbClr val="142E6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flipH="1">
              <a:off x="10978900" y="3860735"/>
              <a:ext cx="540000" cy="72000"/>
            </a:xfrm>
            <a:prstGeom prst="rect">
              <a:avLst/>
            </a:prstGeom>
            <a:grpFill/>
            <a:ln w="0" cap="flat" cmpd="sng" algn="ctr">
              <a:solidFill>
                <a:srgbClr val="537EC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cs typeface="+mn-ea"/>
              </a:endParaRPr>
            </a:p>
          </p:txBody>
        </p:sp>
      </p:grpSp>
      <p:grpSp>
        <p:nvGrpSpPr>
          <p:cNvPr id="17" name="组合 16"/>
          <p:cNvGrpSpPr/>
          <p:nvPr userDrawn="1"/>
        </p:nvGrpSpPr>
        <p:grpSpPr>
          <a:xfrm>
            <a:off x="658590" y="1850594"/>
            <a:ext cx="4489468" cy="561055"/>
            <a:chOff x="658590" y="1557275"/>
            <a:chExt cx="4489468" cy="561055"/>
          </a:xfrm>
          <a:solidFill>
            <a:srgbClr val="537EC5"/>
          </a:solidFill>
        </p:grpSpPr>
        <p:cxnSp>
          <p:nvCxnSpPr>
            <p:cNvPr id="18" name="直接连接符 17"/>
            <p:cNvCxnSpPr/>
            <p:nvPr/>
          </p:nvCxnSpPr>
          <p:spPr>
            <a:xfrm flipV="1">
              <a:off x="928590" y="1593275"/>
              <a:ext cx="4219467" cy="0"/>
            </a:xfrm>
            <a:prstGeom prst="line">
              <a:avLst/>
            </a:prstGeom>
            <a:grpFill/>
            <a:ln w="12700">
              <a:solidFill>
                <a:srgbClr val="142E6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flipV="1">
              <a:off x="658590" y="1557275"/>
              <a:ext cx="540000" cy="72000"/>
            </a:xfrm>
            <a:prstGeom prst="rect">
              <a:avLst/>
            </a:prstGeom>
            <a:grpFill/>
            <a:ln w="0" cap="flat" cmpd="sng" algn="ctr">
              <a:solidFill>
                <a:srgbClr val="537EC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ea"/>
              </a:endParaRPr>
            </a:p>
          </p:txBody>
        </p:sp>
        <p:cxnSp>
          <p:nvCxnSpPr>
            <p:cNvPr id="20" name="直接连接符 19"/>
            <p:cNvCxnSpPr>
              <a:stCxn id="38" idx="4"/>
            </p:cNvCxnSpPr>
            <p:nvPr/>
          </p:nvCxnSpPr>
          <p:spPr>
            <a:xfrm flipV="1">
              <a:off x="5148058" y="1593275"/>
              <a:ext cx="0" cy="525055"/>
            </a:xfrm>
            <a:prstGeom prst="line">
              <a:avLst/>
            </a:prstGeom>
            <a:grpFill/>
            <a:ln w="12700">
              <a:solidFill>
                <a:srgbClr val="142E60"/>
              </a:solidFill>
            </a:ln>
          </p:spPr>
          <p:style>
            <a:lnRef idx="1">
              <a:schemeClr val="accent1"/>
            </a:lnRef>
            <a:fillRef idx="0">
              <a:schemeClr val="accent1"/>
            </a:fillRef>
            <a:effectRef idx="0">
              <a:schemeClr val="accent1"/>
            </a:effectRef>
            <a:fontRef idx="minor">
              <a:schemeClr val="tx1"/>
            </a:fontRef>
          </p:style>
        </p:cxnSp>
      </p:grpSp>
      <p:sp>
        <p:nvSpPr>
          <p:cNvPr id="24" name="任意多边形: 形状 23"/>
          <p:cNvSpPr/>
          <p:nvPr/>
        </p:nvSpPr>
        <p:spPr>
          <a:xfrm>
            <a:off x="6198968" y="2086173"/>
            <a:ext cx="1457557" cy="1056524"/>
          </a:xfrm>
          <a:custGeom>
            <a:avLst/>
            <a:gdLst>
              <a:gd name="connsiteX0" fmla="*/ 0 w 1706900"/>
              <a:gd name="connsiteY0" fmla="*/ 0 h 1237263"/>
              <a:gd name="connsiteX1" fmla="*/ 100119 w 1706900"/>
              <a:gd name="connsiteY1" fmla="*/ 5056 h 1237263"/>
              <a:gd name="connsiteX2" fmla="*/ 1669345 w 1706900"/>
              <a:gd name="connsiteY2" fmla="*/ 945608 h 1237263"/>
              <a:gd name="connsiteX3" fmla="*/ 1706900 w 1706900"/>
              <a:gd name="connsiteY3" fmla="*/ 1007425 h 1237263"/>
              <a:gd name="connsiteX4" fmla="*/ 1607514 w 1706900"/>
              <a:gd name="connsiteY4" fmla="*/ 1237263 h 1237263"/>
              <a:gd name="connsiteX5" fmla="*/ 1378393 w 1706900"/>
              <a:gd name="connsiteY5" fmla="*/ 1210690 h 1237263"/>
              <a:gd name="connsiteX6" fmla="*/ 1348697 w 1706900"/>
              <a:gd name="connsiteY6" fmla="*/ 1161809 h 1237263"/>
              <a:gd name="connsiteX7" fmla="*/ 60582 w 1706900"/>
              <a:gd name="connsiteY7" fmla="*/ 389747 h 1237263"/>
              <a:gd name="connsiteX8" fmla="*/ 57365 w 1706900"/>
              <a:gd name="connsiteY8" fmla="*/ 389585 h 1237263"/>
              <a:gd name="connsiteX9" fmla="*/ 173430 w 1706900"/>
              <a:gd name="connsiteY9" fmla="*/ 233391 h 1237263"/>
              <a:gd name="connsiteX10" fmla="*/ 0 w 1706900"/>
              <a:gd name="connsiteY10" fmla="*/ 0 h 12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900" h="1237263">
                <a:moveTo>
                  <a:pt x="0" y="0"/>
                </a:moveTo>
                <a:lnTo>
                  <a:pt x="100119" y="5056"/>
                </a:lnTo>
                <a:cubicBezTo>
                  <a:pt x="753205" y="71380"/>
                  <a:pt x="1320224" y="428841"/>
                  <a:pt x="1669345" y="945608"/>
                </a:cubicBezTo>
                <a:lnTo>
                  <a:pt x="1706900" y="1007425"/>
                </a:lnTo>
                <a:lnTo>
                  <a:pt x="1607514" y="1237263"/>
                </a:lnTo>
                <a:lnTo>
                  <a:pt x="1378393" y="1210690"/>
                </a:lnTo>
                <a:lnTo>
                  <a:pt x="1348697" y="1161809"/>
                </a:lnTo>
                <a:cubicBezTo>
                  <a:pt x="1062117" y="737616"/>
                  <a:pt x="596675" y="444190"/>
                  <a:pt x="60582" y="389747"/>
                </a:cubicBezTo>
                <a:lnTo>
                  <a:pt x="57365" y="389585"/>
                </a:lnTo>
                <a:lnTo>
                  <a:pt x="173430" y="233391"/>
                </a:lnTo>
                <a:lnTo>
                  <a:pt x="0" y="0"/>
                </a:lnTo>
                <a:close/>
              </a:path>
            </a:pathLst>
          </a:custGeom>
          <a:solidFill>
            <a:srgbClr val="1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25" name="任意多边形: 形状 24"/>
          <p:cNvSpPr/>
          <p:nvPr/>
        </p:nvSpPr>
        <p:spPr>
          <a:xfrm>
            <a:off x="4538167" y="2087927"/>
            <a:ext cx="1566937" cy="1010877"/>
          </a:xfrm>
          <a:custGeom>
            <a:avLst/>
            <a:gdLst>
              <a:gd name="connsiteX0" fmla="*/ 1663087 w 1834991"/>
              <a:gd name="connsiteY0" fmla="*/ 0 h 1183807"/>
              <a:gd name="connsiteX1" fmla="*/ 1834991 w 1834991"/>
              <a:gd name="connsiteY1" fmla="*/ 231337 h 1183807"/>
              <a:gd name="connsiteX2" fmla="*/ 1721754 w 1834991"/>
              <a:gd name="connsiteY2" fmla="*/ 383725 h 1183807"/>
              <a:gd name="connsiteX3" fmla="*/ 1643165 w 1834991"/>
              <a:gd name="connsiteY3" fmla="*/ 387693 h 1183807"/>
              <a:gd name="connsiteX4" fmla="*/ 355050 w 1834991"/>
              <a:gd name="connsiteY4" fmla="*/ 1159755 h 1183807"/>
              <a:gd name="connsiteX5" fmla="*/ 340438 w 1834991"/>
              <a:gd name="connsiteY5" fmla="*/ 1183807 h 1183807"/>
              <a:gd name="connsiteX6" fmla="*/ 248570 w 1834991"/>
              <a:gd name="connsiteY6" fmla="*/ 971353 h 1183807"/>
              <a:gd name="connsiteX7" fmla="*/ 0 w 1834991"/>
              <a:gd name="connsiteY7" fmla="*/ 1000182 h 1183807"/>
              <a:gd name="connsiteX8" fmla="*/ 34402 w 1834991"/>
              <a:gd name="connsiteY8" fmla="*/ 943554 h 1183807"/>
              <a:gd name="connsiteX9" fmla="*/ 1603628 w 1834991"/>
              <a:gd name="connsiteY9" fmla="*/ 3002 h 1183807"/>
              <a:gd name="connsiteX10" fmla="*/ 1663087 w 1834991"/>
              <a:gd name="connsiteY10" fmla="*/ 0 h 118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4991" h="1183807">
                <a:moveTo>
                  <a:pt x="1663087" y="0"/>
                </a:moveTo>
                <a:lnTo>
                  <a:pt x="1834991" y="231337"/>
                </a:lnTo>
                <a:lnTo>
                  <a:pt x="1721754" y="383725"/>
                </a:lnTo>
                <a:lnTo>
                  <a:pt x="1643165" y="387693"/>
                </a:lnTo>
                <a:cubicBezTo>
                  <a:pt x="1107073" y="442136"/>
                  <a:pt x="641630" y="735562"/>
                  <a:pt x="355050" y="1159755"/>
                </a:cubicBezTo>
                <a:lnTo>
                  <a:pt x="340438" y="1183807"/>
                </a:lnTo>
                <a:lnTo>
                  <a:pt x="248570" y="971353"/>
                </a:lnTo>
                <a:lnTo>
                  <a:pt x="0" y="1000182"/>
                </a:lnTo>
                <a:lnTo>
                  <a:pt x="34402" y="943554"/>
                </a:lnTo>
                <a:cubicBezTo>
                  <a:pt x="383524" y="426787"/>
                  <a:pt x="950542" y="69326"/>
                  <a:pt x="1603628" y="3002"/>
                </a:cubicBezTo>
                <a:lnTo>
                  <a:pt x="166308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26" name="任意多边形: 形状 25"/>
          <p:cNvSpPr/>
          <p:nvPr/>
        </p:nvSpPr>
        <p:spPr>
          <a:xfrm>
            <a:off x="4224679" y="3098804"/>
            <a:ext cx="513804" cy="1613976"/>
          </a:xfrm>
          <a:custGeom>
            <a:avLst/>
            <a:gdLst>
              <a:gd name="connsiteX0" fmla="*/ 441143 w 601700"/>
              <a:gd name="connsiteY0" fmla="*/ 0 h 1890077"/>
              <a:gd name="connsiteX1" fmla="*/ 536850 w 601700"/>
              <a:gd name="connsiteY1" fmla="*/ 221330 h 1890077"/>
              <a:gd name="connsiteX2" fmla="*/ 525932 w 601700"/>
              <a:gd name="connsiteY2" fmla="*/ 243993 h 1890077"/>
              <a:gd name="connsiteX3" fmla="*/ 386688 w 601700"/>
              <a:gd name="connsiteY3" fmla="*/ 933693 h 1890077"/>
              <a:gd name="connsiteX4" fmla="*/ 600546 w 601700"/>
              <a:gd name="connsiteY4" fmla="*/ 1778281 h 1890077"/>
              <a:gd name="connsiteX5" fmla="*/ 601700 w 601700"/>
              <a:gd name="connsiteY5" fmla="*/ 1780180 h 1890077"/>
              <a:gd name="connsiteX6" fmla="*/ 288806 w 601700"/>
              <a:gd name="connsiteY6" fmla="*/ 1743891 h 1890077"/>
              <a:gd name="connsiteX7" fmla="*/ 225593 w 601700"/>
              <a:gd name="connsiteY7" fmla="*/ 1890077 h 1890077"/>
              <a:gd name="connsiteX8" fmla="*/ 169632 w 601700"/>
              <a:gd name="connsiteY8" fmla="*/ 1773909 h 1890077"/>
              <a:gd name="connsiteX9" fmla="*/ 0 w 601700"/>
              <a:gd name="connsiteY9" fmla="*/ 933693 h 1890077"/>
              <a:gd name="connsiteX10" fmla="*/ 169632 w 601700"/>
              <a:gd name="connsiteY10" fmla="*/ 93477 h 1890077"/>
              <a:gd name="connsiteX11" fmla="*/ 201260 w 601700"/>
              <a:gd name="connsiteY11" fmla="*/ 27822 h 1890077"/>
              <a:gd name="connsiteX12" fmla="*/ 441143 w 601700"/>
              <a:gd name="connsiteY12" fmla="*/ 0 h 189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00" h="1890077">
                <a:moveTo>
                  <a:pt x="441143" y="0"/>
                </a:moveTo>
                <a:lnTo>
                  <a:pt x="536850" y="221330"/>
                </a:lnTo>
                <a:lnTo>
                  <a:pt x="525932" y="243993"/>
                </a:lnTo>
                <a:cubicBezTo>
                  <a:pt x="436270" y="455979"/>
                  <a:pt x="386688" y="689046"/>
                  <a:pt x="386688" y="933693"/>
                </a:cubicBezTo>
                <a:cubicBezTo>
                  <a:pt x="386688" y="1239502"/>
                  <a:pt x="464159" y="1527217"/>
                  <a:pt x="600546" y="1778281"/>
                </a:cubicBezTo>
                <a:lnTo>
                  <a:pt x="601700" y="1780180"/>
                </a:lnTo>
                <a:lnTo>
                  <a:pt x="288806" y="1743891"/>
                </a:lnTo>
                <a:lnTo>
                  <a:pt x="225593" y="1890077"/>
                </a:lnTo>
                <a:lnTo>
                  <a:pt x="169632" y="1773909"/>
                </a:lnTo>
                <a:cubicBezTo>
                  <a:pt x="60402" y="1515661"/>
                  <a:pt x="0" y="1231731"/>
                  <a:pt x="0" y="933693"/>
                </a:cubicBezTo>
                <a:cubicBezTo>
                  <a:pt x="0" y="635656"/>
                  <a:pt x="60402" y="351726"/>
                  <a:pt x="169632" y="93477"/>
                </a:cubicBezTo>
                <a:lnTo>
                  <a:pt x="201260" y="27822"/>
                </a:lnTo>
                <a:lnTo>
                  <a:pt x="441143" y="0"/>
                </a:lnTo>
                <a:close/>
              </a:path>
            </a:pathLst>
          </a:custGeom>
          <a:solidFill>
            <a:srgbClr val="1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27" name="任意多边形: 形状 26"/>
          <p:cNvSpPr/>
          <p:nvPr/>
        </p:nvSpPr>
        <p:spPr>
          <a:xfrm>
            <a:off x="7453518" y="3164248"/>
            <a:ext cx="485738" cy="1677136"/>
          </a:xfrm>
          <a:custGeom>
            <a:avLst/>
            <a:gdLst>
              <a:gd name="connsiteX0" fmla="*/ 375224 w 568833"/>
              <a:gd name="connsiteY0" fmla="*/ 0 h 1964042"/>
              <a:gd name="connsiteX1" fmla="*/ 399201 w 568833"/>
              <a:gd name="connsiteY1" fmla="*/ 49773 h 1964042"/>
              <a:gd name="connsiteX2" fmla="*/ 568833 w 568833"/>
              <a:gd name="connsiteY2" fmla="*/ 889989 h 1964042"/>
              <a:gd name="connsiteX3" fmla="*/ 308304 w 568833"/>
              <a:gd name="connsiteY3" fmla="*/ 1918896 h 1964042"/>
              <a:gd name="connsiteX4" fmla="*/ 292489 w 568833"/>
              <a:gd name="connsiteY4" fmla="*/ 1944929 h 1964042"/>
              <a:gd name="connsiteX5" fmla="*/ 127690 w 568833"/>
              <a:gd name="connsiteY5" fmla="*/ 1964042 h 1964042"/>
              <a:gd name="connsiteX6" fmla="*/ 0 w 568833"/>
              <a:gd name="connsiteY6" fmla="*/ 1668747 h 1964042"/>
              <a:gd name="connsiteX7" fmla="*/ 42901 w 568833"/>
              <a:gd name="connsiteY7" fmla="*/ 1579689 h 1964042"/>
              <a:gd name="connsiteX8" fmla="*/ 182145 w 568833"/>
              <a:gd name="connsiteY8" fmla="*/ 889989 h 1964042"/>
              <a:gd name="connsiteX9" fmla="*/ 42901 w 568833"/>
              <a:gd name="connsiteY9" fmla="*/ 200289 h 1964042"/>
              <a:gd name="connsiteX10" fmla="*/ 39004 w 568833"/>
              <a:gd name="connsiteY10" fmla="*/ 192198 h 1964042"/>
              <a:gd name="connsiteX11" fmla="*/ 280027 w 568833"/>
              <a:gd name="connsiteY11" fmla="*/ 220152 h 1964042"/>
              <a:gd name="connsiteX12" fmla="*/ 375224 w 568833"/>
              <a:gd name="connsiteY12" fmla="*/ 0 h 196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8833" h="1964042">
                <a:moveTo>
                  <a:pt x="375224" y="0"/>
                </a:moveTo>
                <a:lnTo>
                  <a:pt x="399201" y="49773"/>
                </a:lnTo>
                <a:cubicBezTo>
                  <a:pt x="508431" y="308022"/>
                  <a:pt x="568833" y="591952"/>
                  <a:pt x="568833" y="889989"/>
                </a:cubicBezTo>
                <a:cubicBezTo>
                  <a:pt x="568833" y="1262536"/>
                  <a:pt x="474455" y="1613040"/>
                  <a:pt x="308304" y="1918896"/>
                </a:cubicBezTo>
                <a:lnTo>
                  <a:pt x="292489" y="1944929"/>
                </a:lnTo>
                <a:lnTo>
                  <a:pt x="127690" y="1964042"/>
                </a:lnTo>
                <a:lnTo>
                  <a:pt x="0" y="1668747"/>
                </a:lnTo>
                <a:lnTo>
                  <a:pt x="42901" y="1579689"/>
                </a:lnTo>
                <a:cubicBezTo>
                  <a:pt x="132564" y="1367703"/>
                  <a:pt x="182145" y="1134636"/>
                  <a:pt x="182145" y="889989"/>
                </a:cubicBezTo>
                <a:cubicBezTo>
                  <a:pt x="182145" y="645342"/>
                  <a:pt x="132564" y="412275"/>
                  <a:pt x="42901" y="200289"/>
                </a:cubicBezTo>
                <a:lnTo>
                  <a:pt x="39004" y="192198"/>
                </a:lnTo>
                <a:lnTo>
                  <a:pt x="280027" y="220152"/>
                </a:lnTo>
                <a:lnTo>
                  <a:pt x="37522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28" name="任意多边形: 形状 27"/>
          <p:cNvSpPr/>
          <p:nvPr/>
        </p:nvSpPr>
        <p:spPr>
          <a:xfrm>
            <a:off x="6086896" y="4796008"/>
            <a:ext cx="1476226" cy="968857"/>
          </a:xfrm>
          <a:custGeom>
            <a:avLst/>
            <a:gdLst>
              <a:gd name="connsiteX0" fmla="*/ 1457333 w 1728762"/>
              <a:gd name="connsiteY0" fmla="*/ 0 h 1134598"/>
              <a:gd name="connsiteX1" fmla="*/ 1586421 w 1728762"/>
              <a:gd name="connsiteY1" fmla="*/ 298528 h 1134598"/>
              <a:gd name="connsiteX2" fmla="*/ 1728762 w 1728762"/>
              <a:gd name="connsiteY2" fmla="*/ 282020 h 1134598"/>
              <a:gd name="connsiteX3" fmla="*/ 1676325 w 1728762"/>
              <a:gd name="connsiteY3" fmla="*/ 352142 h 1134598"/>
              <a:gd name="connsiteX4" fmla="*/ 231363 w 1728762"/>
              <a:gd name="connsiteY4" fmla="*/ 1126519 h 1134598"/>
              <a:gd name="connsiteX5" fmla="*/ 71377 w 1728762"/>
              <a:gd name="connsiteY5" fmla="*/ 1134598 h 1134598"/>
              <a:gd name="connsiteX6" fmla="*/ 0 w 1728762"/>
              <a:gd name="connsiteY6" fmla="*/ 1038544 h 1134598"/>
              <a:gd name="connsiteX7" fmla="*/ 224152 w 1728762"/>
              <a:gd name="connsiteY7" fmla="*/ 736895 h 1134598"/>
              <a:gd name="connsiteX8" fmla="*/ 367759 w 1728762"/>
              <a:gd name="connsiteY8" fmla="*/ 714977 h 1134598"/>
              <a:gd name="connsiteX9" fmla="*/ 1377938 w 1728762"/>
              <a:gd name="connsiteY9" fmla="*/ 106172 h 1134598"/>
              <a:gd name="connsiteX10" fmla="*/ 1457333 w 1728762"/>
              <a:gd name="connsiteY10" fmla="*/ 0 h 113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8762" h="1134598">
                <a:moveTo>
                  <a:pt x="1457333" y="0"/>
                </a:moveTo>
                <a:lnTo>
                  <a:pt x="1586421" y="298528"/>
                </a:lnTo>
                <a:lnTo>
                  <a:pt x="1728762" y="282020"/>
                </a:lnTo>
                <a:lnTo>
                  <a:pt x="1676325" y="352142"/>
                </a:lnTo>
                <a:cubicBezTo>
                  <a:pt x="1324401" y="778576"/>
                  <a:pt x="811884" y="1067565"/>
                  <a:pt x="231363" y="1126519"/>
                </a:cubicBezTo>
                <a:lnTo>
                  <a:pt x="71377" y="1134598"/>
                </a:lnTo>
                <a:lnTo>
                  <a:pt x="0" y="1038544"/>
                </a:lnTo>
                <a:lnTo>
                  <a:pt x="224152" y="736895"/>
                </a:lnTo>
                <a:lnTo>
                  <a:pt x="367759" y="714977"/>
                </a:lnTo>
                <a:cubicBezTo>
                  <a:pt x="771469" y="632367"/>
                  <a:pt x="1125168" y="412460"/>
                  <a:pt x="1377938" y="106172"/>
                </a:cubicBezTo>
                <a:lnTo>
                  <a:pt x="1457333" y="0"/>
                </a:lnTo>
                <a:close/>
              </a:path>
            </a:pathLst>
          </a:custGeom>
          <a:solidFill>
            <a:srgbClr val="1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29" name="任意多边形: 形状 28"/>
          <p:cNvSpPr/>
          <p:nvPr/>
        </p:nvSpPr>
        <p:spPr>
          <a:xfrm>
            <a:off x="4565751" y="4825616"/>
            <a:ext cx="1464138" cy="931183"/>
          </a:xfrm>
          <a:custGeom>
            <a:avLst/>
            <a:gdLst>
              <a:gd name="connsiteX0" fmla="*/ 63929 w 1714606"/>
              <a:gd name="connsiteY0" fmla="*/ 0 h 1090480"/>
              <a:gd name="connsiteX1" fmla="*/ 400470 w 1714606"/>
              <a:gd name="connsiteY1" fmla="*/ 39031 h 1090480"/>
              <a:gd name="connsiteX2" fmla="*/ 424749 w 1714606"/>
              <a:gd name="connsiteY2" fmla="*/ 71499 h 1090480"/>
              <a:gd name="connsiteX3" fmla="*/ 1610861 w 1714606"/>
              <a:gd name="connsiteY3" fmla="*/ 707155 h 1090480"/>
              <a:gd name="connsiteX4" fmla="*/ 1714606 w 1714606"/>
              <a:gd name="connsiteY4" fmla="*/ 712394 h 1090480"/>
              <a:gd name="connsiteX5" fmla="*/ 1498013 w 1714606"/>
              <a:gd name="connsiteY5" fmla="*/ 1003871 h 1090480"/>
              <a:gd name="connsiteX6" fmla="*/ 1562371 w 1714606"/>
              <a:gd name="connsiteY6" fmla="*/ 1090480 h 1090480"/>
              <a:gd name="connsiteX7" fmla="*/ 1356997 w 1714606"/>
              <a:gd name="connsiteY7" fmla="*/ 1059136 h 1090480"/>
              <a:gd name="connsiteX8" fmla="*/ 2098 w 1714606"/>
              <a:gd name="connsiteY8" fmla="*/ 151294 h 1090480"/>
              <a:gd name="connsiteX9" fmla="*/ 0 w 1714606"/>
              <a:gd name="connsiteY9" fmla="*/ 147841 h 1090480"/>
              <a:gd name="connsiteX10" fmla="*/ 63929 w 1714606"/>
              <a:gd name="connsiteY10" fmla="*/ 0 h 109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606" h="1090480">
                <a:moveTo>
                  <a:pt x="63929" y="0"/>
                </a:moveTo>
                <a:lnTo>
                  <a:pt x="400470" y="39031"/>
                </a:lnTo>
                <a:lnTo>
                  <a:pt x="424749" y="71499"/>
                </a:lnTo>
                <a:cubicBezTo>
                  <a:pt x="713630" y="421542"/>
                  <a:pt x="1134334" y="658761"/>
                  <a:pt x="1610861" y="707155"/>
                </a:cubicBezTo>
                <a:lnTo>
                  <a:pt x="1714606" y="712394"/>
                </a:lnTo>
                <a:lnTo>
                  <a:pt x="1498013" y="1003871"/>
                </a:lnTo>
                <a:lnTo>
                  <a:pt x="1562371" y="1090480"/>
                </a:lnTo>
                <a:lnTo>
                  <a:pt x="1356997" y="1059136"/>
                </a:lnTo>
                <a:cubicBezTo>
                  <a:pt x="794924" y="944120"/>
                  <a:pt x="312428" y="610643"/>
                  <a:pt x="2098" y="151294"/>
                </a:cubicBezTo>
                <a:lnTo>
                  <a:pt x="0" y="147841"/>
                </a:lnTo>
                <a:lnTo>
                  <a:pt x="639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pic>
        <p:nvPicPr>
          <p:cNvPr id="23" name="图片 22"/>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628880" y="2458400"/>
            <a:ext cx="2934237" cy="2934237"/>
          </a:xfrm>
          <a:custGeom>
            <a:avLst/>
            <a:gdLst>
              <a:gd name="connsiteX0" fmla="*/ 1026607 w 2053214"/>
              <a:gd name="connsiteY0" fmla="*/ 0 h 2053210"/>
              <a:gd name="connsiteX1" fmla="*/ 2053214 w 2053214"/>
              <a:gd name="connsiteY1" fmla="*/ 1026605 h 2053210"/>
              <a:gd name="connsiteX2" fmla="*/ 1026607 w 2053214"/>
              <a:gd name="connsiteY2" fmla="*/ 2053210 h 2053210"/>
              <a:gd name="connsiteX3" fmla="*/ 0 w 2053214"/>
              <a:gd name="connsiteY3" fmla="*/ 1026605 h 2053210"/>
              <a:gd name="connsiteX4" fmla="*/ 1026607 w 2053214"/>
              <a:gd name="connsiteY4" fmla="*/ 0 h 2053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214" h="2053210">
                <a:moveTo>
                  <a:pt x="1026607" y="0"/>
                </a:moveTo>
                <a:cubicBezTo>
                  <a:pt x="1593586" y="0"/>
                  <a:pt x="2053214" y="459627"/>
                  <a:pt x="2053214" y="1026605"/>
                </a:cubicBezTo>
                <a:cubicBezTo>
                  <a:pt x="2053214" y="1593583"/>
                  <a:pt x="1593586" y="2053210"/>
                  <a:pt x="1026607" y="2053210"/>
                </a:cubicBezTo>
                <a:cubicBezTo>
                  <a:pt x="459628" y="2053210"/>
                  <a:pt x="0" y="1593583"/>
                  <a:pt x="0" y="1026605"/>
                </a:cubicBezTo>
                <a:cubicBezTo>
                  <a:pt x="0" y="459627"/>
                  <a:pt x="459628" y="0"/>
                  <a:pt x="1026607" y="0"/>
                </a:cubicBezTo>
                <a:close/>
              </a:path>
            </a:pathLst>
          </a:custGeom>
        </p:spPr>
      </p:pic>
      <p:sp>
        <p:nvSpPr>
          <p:cNvPr id="30" name="椭圆 29"/>
          <p:cNvSpPr/>
          <p:nvPr/>
        </p:nvSpPr>
        <p:spPr>
          <a:xfrm flipH="1">
            <a:off x="7866207" y="4075922"/>
            <a:ext cx="115509" cy="115509"/>
          </a:xfrm>
          <a:prstGeom prst="ellipse">
            <a:avLst/>
          </a:prstGeom>
          <a:solidFill>
            <a:srgbClr val="1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endParaRPr>
          </a:p>
        </p:txBody>
      </p:sp>
      <p:sp>
        <p:nvSpPr>
          <p:cNvPr id="33" name="椭圆 32"/>
          <p:cNvSpPr/>
          <p:nvPr/>
        </p:nvSpPr>
        <p:spPr>
          <a:xfrm>
            <a:off x="5090303" y="5420566"/>
            <a:ext cx="115509" cy="115509"/>
          </a:xfrm>
          <a:prstGeom prst="ellipse">
            <a:avLst/>
          </a:prstGeom>
          <a:solidFill>
            <a:srgbClr val="1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endParaRPr>
          </a:p>
        </p:txBody>
      </p:sp>
      <p:sp>
        <p:nvSpPr>
          <p:cNvPr id="38" name="椭圆 37"/>
          <p:cNvSpPr/>
          <p:nvPr/>
        </p:nvSpPr>
        <p:spPr>
          <a:xfrm>
            <a:off x="5090303" y="2296140"/>
            <a:ext cx="115509" cy="115509"/>
          </a:xfrm>
          <a:prstGeom prst="ellipse">
            <a:avLst/>
          </a:prstGeom>
          <a:solidFill>
            <a:srgbClr val="142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endParaRPr>
          </a:p>
        </p:txBody>
      </p:sp>
      <p:sp>
        <p:nvSpPr>
          <p:cNvPr id="44" name="文本占位符 43"/>
          <p:cNvSpPr>
            <a:spLocks noGrp="1"/>
          </p:cNvSpPr>
          <p:nvPr>
            <p:ph type="body" sz="quarter" idx="15" hasCustomPrompt="1"/>
          </p:nvPr>
        </p:nvSpPr>
        <p:spPr>
          <a:xfrm>
            <a:off x="590550" y="2579319"/>
            <a:ext cx="3173413" cy="1192213"/>
          </a:xfrm>
          <a:prstGeom prst="rect">
            <a:avLst/>
          </a:prstGeom>
        </p:spPr>
        <p:txBody>
          <a:bodyPr/>
          <a:lstStyle>
            <a:lvl1pPr marL="0" indent="0">
              <a:buNone/>
              <a:defRPr sz="1600"/>
            </a:lvl1pPr>
            <a:lvl2pPr>
              <a:defRPr sz="2000"/>
            </a:lvl2pPr>
            <a:lvl3pPr>
              <a:defRPr sz="2000"/>
            </a:lvl3pPr>
            <a:lvl4pPr>
              <a:defRPr sz="2000"/>
            </a:lvl4pPr>
            <a:lvl5pPr>
              <a:defRPr sz="2000"/>
            </a:lvl5pPr>
          </a:lstStyle>
          <a:p>
            <a:pPr lvl="0"/>
            <a:r>
              <a:rPr lang="zh-CN" altLang="en-US" dirty="0"/>
              <a:t>请在这里输入您的阐述</a:t>
            </a:r>
          </a:p>
        </p:txBody>
      </p:sp>
      <p:sp>
        <p:nvSpPr>
          <p:cNvPr id="45" name="文本占位符 43"/>
          <p:cNvSpPr>
            <a:spLocks noGrp="1"/>
          </p:cNvSpPr>
          <p:nvPr>
            <p:ph type="body" sz="quarter" idx="16" hasCustomPrompt="1"/>
          </p:nvPr>
        </p:nvSpPr>
        <p:spPr>
          <a:xfrm>
            <a:off x="573405" y="4638517"/>
            <a:ext cx="3173413" cy="1192213"/>
          </a:xfrm>
          <a:prstGeom prst="rect">
            <a:avLst/>
          </a:prstGeom>
        </p:spPr>
        <p:txBody>
          <a:bodyPr/>
          <a:lstStyle>
            <a:lvl1pPr marL="0" indent="0">
              <a:buNone/>
              <a:defRPr sz="1600"/>
            </a:lvl1pPr>
            <a:lvl2pPr>
              <a:defRPr sz="2000"/>
            </a:lvl2pPr>
            <a:lvl3pPr>
              <a:defRPr sz="2000"/>
            </a:lvl3pPr>
            <a:lvl4pPr>
              <a:defRPr sz="2000"/>
            </a:lvl4pPr>
            <a:lvl5pPr>
              <a:defRPr sz="2000"/>
            </a:lvl5pPr>
          </a:lstStyle>
          <a:p>
            <a:pPr lvl="0"/>
            <a:r>
              <a:rPr lang="zh-CN" altLang="en-US" dirty="0"/>
              <a:t>请在这里输入您的阐述</a:t>
            </a:r>
          </a:p>
        </p:txBody>
      </p:sp>
      <p:sp>
        <p:nvSpPr>
          <p:cNvPr id="46" name="文本占位符 43"/>
          <p:cNvSpPr>
            <a:spLocks noGrp="1"/>
          </p:cNvSpPr>
          <p:nvPr>
            <p:ph type="body" sz="quarter" idx="17" hasCustomPrompt="1"/>
          </p:nvPr>
        </p:nvSpPr>
        <p:spPr>
          <a:xfrm>
            <a:off x="8361289" y="2843481"/>
            <a:ext cx="3173413" cy="1192213"/>
          </a:xfrm>
          <a:prstGeom prst="rect">
            <a:avLst/>
          </a:prstGeom>
        </p:spPr>
        <p:txBody>
          <a:bodyPr/>
          <a:lstStyle>
            <a:lvl1pPr marL="0" indent="0" algn="r">
              <a:buNone/>
              <a:defRPr sz="1600"/>
            </a:lvl1pPr>
            <a:lvl2pPr>
              <a:defRPr sz="2000"/>
            </a:lvl2pPr>
            <a:lvl3pPr>
              <a:defRPr sz="2000"/>
            </a:lvl3pPr>
            <a:lvl4pPr>
              <a:defRPr sz="2000"/>
            </a:lvl4pPr>
            <a:lvl5pPr>
              <a:defRPr sz="2000"/>
            </a:lvl5pPr>
          </a:lstStyle>
          <a:p>
            <a:pPr lvl="0"/>
            <a:r>
              <a:rPr lang="zh-CN" altLang="en-US" dirty="0"/>
              <a:t>请在这里输入您的阐述</a:t>
            </a:r>
          </a:p>
        </p:txBody>
      </p:sp>
      <p:sp>
        <p:nvSpPr>
          <p:cNvPr id="50" name="文本占位符 49"/>
          <p:cNvSpPr>
            <a:spLocks noGrp="1"/>
          </p:cNvSpPr>
          <p:nvPr>
            <p:ph type="body" sz="quarter" idx="18" hasCustomPrompt="1"/>
          </p:nvPr>
        </p:nvSpPr>
        <p:spPr>
          <a:xfrm>
            <a:off x="590550" y="2104192"/>
            <a:ext cx="3173413" cy="354846"/>
          </a:xfrm>
          <a:prstGeom prst="rect">
            <a:avLst/>
          </a:prstGeom>
        </p:spPr>
        <p:txBody>
          <a:bodyPr/>
          <a:lstStyle>
            <a:lvl1pPr marL="0" indent="0">
              <a:buNone/>
              <a:defRPr sz="2000" b="1">
                <a:solidFill>
                  <a:srgbClr val="537EC5"/>
                </a:solidFill>
              </a:defRPr>
            </a:lvl1pPr>
            <a:lvl2pPr>
              <a:defRPr sz="2000"/>
            </a:lvl2pPr>
            <a:lvl3pPr>
              <a:defRPr sz="2000"/>
            </a:lvl3pPr>
            <a:lvl4pPr>
              <a:defRPr sz="2000"/>
            </a:lvl4pPr>
            <a:lvl5pPr>
              <a:defRPr sz="2000"/>
            </a:lvl5pPr>
          </a:lstStyle>
          <a:p>
            <a:pPr lvl="0"/>
            <a:r>
              <a:rPr lang="zh-CN" altLang="en-US" dirty="0"/>
              <a:t>请在这里输入你的小标题</a:t>
            </a:r>
          </a:p>
        </p:txBody>
      </p:sp>
      <p:sp>
        <p:nvSpPr>
          <p:cNvPr id="51" name="文本占位符 49"/>
          <p:cNvSpPr>
            <a:spLocks noGrp="1"/>
          </p:cNvSpPr>
          <p:nvPr>
            <p:ph type="body" sz="quarter" idx="19" hasCustomPrompt="1"/>
          </p:nvPr>
        </p:nvSpPr>
        <p:spPr>
          <a:xfrm>
            <a:off x="573404" y="4172079"/>
            <a:ext cx="3173413" cy="354846"/>
          </a:xfrm>
          <a:prstGeom prst="rect">
            <a:avLst/>
          </a:prstGeom>
        </p:spPr>
        <p:txBody>
          <a:bodyPr/>
          <a:lstStyle>
            <a:lvl1pPr marL="0" indent="0">
              <a:buNone/>
              <a:defRPr sz="2000" b="1">
                <a:solidFill>
                  <a:srgbClr val="537EC5"/>
                </a:solidFill>
              </a:defRPr>
            </a:lvl1pPr>
            <a:lvl2pPr>
              <a:defRPr sz="2000"/>
            </a:lvl2pPr>
            <a:lvl3pPr>
              <a:defRPr sz="2000"/>
            </a:lvl3pPr>
            <a:lvl4pPr>
              <a:defRPr sz="2000"/>
            </a:lvl4pPr>
            <a:lvl5pPr>
              <a:defRPr sz="2000"/>
            </a:lvl5pPr>
          </a:lstStyle>
          <a:p>
            <a:pPr lvl="0"/>
            <a:r>
              <a:rPr lang="zh-CN" altLang="en-US" dirty="0"/>
              <a:t>请在这里输入你的小标题</a:t>
            </a:r>
          </a:p>
        </p:txBody>
      </p:sp>
      <p:sp>
        <p:nvSpPr>
          <p:cNvPr id="52" name="文本占位符 49"/>
          <p:cNvSpPr>
            <a:spLocks noGrp="1"/>
          </p:cNvSpPr>
          <p:nvPr>
            <p:ph type="body" sz="quarter" idx="20" hasCustomPrompt="1"/>
          </p:nvPr>
        </p:nvSpPr>
        <p:spPr>
          <a:xfrm>
            <a:off x="8348640" y="2370882"/>
            <a:ext cx="3173413" cy="354846"/>
          </a:xfrm>
          <a:prstGeom prst="rect">
            <a:avLst/>
          </a:prstGeom>
        </p:spPr>
        <p:txBody>
          <a:bodyPr/>
          <a:lstStyle>
            <a:lvl1pPr marL="0" indent="0" algn="r">
              <a:buNone/>
              <a:defRPr sz="2000" b="1">
                <a:solidFill>
                  <a:srgbClr val="537EC5"/>
                </a:solidFill>
              </a:defRPr>
            </a:lvl1pPr>
            <a:lvl2pPr>
              <a:defRPr sz="2000"/>
            </a:lvl2pPr>
            <a:lvl3pPr>
              <a:defRPr sz="2000"/>
            </a:lvl3pPr>
            <a:lvl4pPr>
              <a:defRPr sz="2000"/>
            </a:lvl4pPr>
            <a:lvl5pPr>
              <a:defRPr sz="2000"/>
            </a:lvl5pPr>
          </a:lstStyle>
          <a:p>
            <a:pPr lvl="0"/>
            <a:r>
              <a:rPr lang="zh-CN" altLang="en-US" dirty="0"/>
              <a:t>请在这里输入你的小标题</a:t>
            </a:r>
          </a:p>
        </p:txBody>
      </p:sp>
      <p:sp>
        <p:nvSpPr>
          <p:cNvPr id="53" name="MH_Others_2"/>
          <p:cNvSpPr/>
          <p:nvPr>
            <p:custDataLst>
              <p:tags r:id="rId1"/>
            </p:custDataLst>
          </p:nvPr>
        </p:nvSpPr>
        <p:spPr>
          <a:xfrm>
            <a:off x="3875419" y="344963"/>
            <a:ext cx="6131155" cy="469206"/>
          </a:xfrm>
          <a:prstGeom prst="rect">
            <a:avLst/>
          </a:prstGeom>
          <a:solidFill>
            <a:srgbClr val="173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4" rIns="68567" bIns="34284" numCol="1" spcCol="0" rtlCol="0" fromWordArt="0" anchor="ctr" anchorCtr="0" forceAA="0" compatLnSpc="1">
            <a:noAutofit/>
          </a:bodyPr>
          <a:lstStyle/>
          <a:p>
            <a:endParaRPr lang="zh-CN" altLang="en-US" sz="14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54" name="MH_Others_2"/>
          <p:cNvSpPr/>
          <p:nvPr>
            <p:custDataLst>
              <p:tags r:id="rId2"/>
            </p:custDataLst>
          </p:nvPr>
        </p:nvSpPr>
        <p:spPr>
          <a:xfrm>
            <a:off x="-1" y="388471"/>
            <a:ext cx="1158241" cy="425698"/>
          </a:xfrm>
          <a:prstGeom prst="rect">
            <a:avLst/>
          </a:prstGeom>
          <a:solidFill>
            <a:srgbClr val="5793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4" rIns="68567" bIns="34284" numCol="1" spcCol="0" rtlCol="0" fromWordArt="0" anchor="ctr" anchorCtr="0" forceAA="0" compatLnSpc="1">
            <a:noAutofit/>
          </a:bodyPr>
          <a:lstStyle/>
          <a:p>
            <a:endParaRPr lang="zh-CN" altLang="en-US" sz="14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55" name="文本占位符 3"/>
          <p:cNvSpPr>
            <a:spLocks noGrp="1"/>
          </p:cNvSpPr>
          <p:nvPr>
            <p:ph type="body" sz="quarter" idx="10" hasCustomPrompt="1"/>
          </p:nvPr>
        </p:nvSpPr>
        <p:spPr>
          <a:xfrm>
            <a:off x="1229119" y="411327"/>
            <a:ext cx="2590115" cy="355600"/>
          </a:xfrm>
          <a:prstGeom prst="rect">
            <a:avLst/>
          </a:prstGeom>
        </p:spPr>
        <p:txBody>
          <a:bodyPr/>
          <a:lstStyle>
            <a:lvl1pPr marL="0" indent="0">
              <a:buNone/>
              <a:defRPr sz="2000" b="1">
                <a:solidFill>
                  <a:srgbClr val="0075BF"/>
                </a:solidFill>
                <a:latin typeface="微软雅黑" panose="020B0503020204020204" charset="-122"/>
                <a:ea typeface="微软雅黑" panose="020B0503020204020204" charset="-122"/>
              </a:defRPr>
            </a:lvl1pPr>
          </a:lstStyle>
          <a:p>
            <a:pPr lvl="0"/>
            <a:r>
              <a:rPr lang="zh-CN" altLang="en-US" dirty="0"/>
              <a:t>主标题</a:t>
            </a:r>
          </a:p>
        </p:txBody>
      </p:sp>
      <p:sp>
        <p:nvSpPr>
          <p:cNvPr id="56" name="文本占位符 5"/>
          <p:cNvSpPr>
            <a:spLocks noGrp="1"/>
          </p:cNvSpPr>
          <p:nvPr>
            <p:ph type="body" sz="quarter" idx="11" hasCustomPrompt="1"/>
          </p:nvPr>
        </p:nvSpPr>
        <p:spPr>
          <a:xfrm>
            <a:off x="1229119" y="883603"/>
            <a:ext cx="2575420" cy="325119"/>
          </a:xfrm>
          <a:prstGeom prst="rect">
            <a:avLst/>
          </a:prstGeom>
        </p:spPr>
        <p:txBody>
          <a:bodyPr/>
          <a:lstStyle>
            <a:lvl1pPr marL="0" indent="0">
              <a:buNone/>
              <a:defRPr sz="1400">
                <a:solidFill>
                  <a:srgbClr val="5793CE"/>
                </a:solidFill>
                <a:latin typeface="微软雅黑" panose="020B0503020204020204" charset="-122"/>
                <a:ea typeface="微软雅黑" panose="020B0503020204020204" charset="-122"/>
              </a:defRPr>
            </a:lvl1pPr>
          </a:lstStyle>
          <a:p>
            <a:pPr lvl="0"/>
            <a:r>
              <a:rPr lang="zh-CN" altLang="en-US" dirty="0"/>
              <a:t>副标题</a:t>
            </a:r>
          </a:p>
        </p:txBody>
      </p:sp>
      <p:pic>
        <p:nvPicPr>
          <p:cNvPr id="57" name="图片 5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0402684" y="169084"/>
            <a:ext cx="1426149" cy="512447"/>
          </a:xfrm>
          <a:prstGeom prst="rect">
            <a:avLst/>
          </a:prstGeom>
        </p:spPr>
      </p:pic>
      <p:sp>
        <p:nvSpPr>
          <p:cNvPr id="58" name="文本框 57"/>
          <p:cNvSpPr txBox="1"/>
          <p:nvPr/>
        </p:nvSpPr>
        <p:spPr>
          <a:xfrm>
            <a:off x="10402685" y="752937"/>
            <a:ext cx="157885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700" b="0" dirty="0">
                <a:solidFill>
                  <a:srgbClr val="142E60"/>
                </a:solidFill>
              </a:rPr>
              <a:t>自 </a:t>
            </a:r>
            <a:r>
              <a:rPr lang="en-US" altLang="zh-CN" sz="700" b="0" dirty="0">
                <a:solidFill>
                  <a:srgbClr val="142E60"/>
                </a:solidFill>
              </a:rPr>
              <a:t>/ </a:t>
            </a:r>
            <a:r>
              <a:rPr lang="zh-CN" altLang="en-US" sz="700" b="0" dirty="0">
                <a:solidFill>
                  <a:srgbClr val="142E60"/>
                </a:solidFill>
              </a:rPr>
              <a:t>强 </a:t>
            </a:r>
            <a:r>
              <a:rPr lang="en-US" altLang="zh-CN" sz="700" b="0" dirty="0">
                <a:solidFill>
                  <a:srgbClr val="142E60"/>
                </a:solidFill>
              </a:rPr>
              <a:t>/ </a:t>
            </a:r>
            <a:r>
              <a:rPr lang="zh-CN" altLang="en-US" sz="700" b="0" dirty="0">
                <a:solidFill>
                  <a:srgbClr val="142E60"/>
                </a:solidFill>
              </a:rPr>
              <a:t>不 </a:t>
            </a:r>
            <a:r>
              <a:rPr lang="en-US" altLang="zh-CN" sz="700" b="0" dirty="0">
                <a:solidFill>
                  <a:srgbClr val="142E60"/>
                </a:solidFill>
              </a:rPr>
              <a:t>/ </a:t>
            </a:r>
            <a:r>
              <a:rPr lang="zh-CN" altLang="en-US" sz="700" b="0" dirty="0">
                <a:solidFill>
                  <a:srgbClr val="142E60"/>
                </a:solidFill>
              </a:rPr>
              <a:t>息   止 </a:t>
            </a:r>
            <a:r>
              <a:rPr lang="en-US" altLang="zh-CN" sz="700" b="0" dirty="0">
                <a:solidFill>
                  <a:srgbClr val="142E60"/>
                </a:solidFill>
              </a:rPr>
              <a:t>/ </a:t>
            </a:r>
            <a:r>
              <a:rPr lang="zh-CN" altLang="en-US" sz="700" b="0" dirty="0">
                <a:solidFill>
                  <a:srgbClr val="142E60"/>
                </a:solidFill>
              </a:rPr>
              <a:t>于 </a:t>
            </a:r>
            <a:r>
              <a:rPr lang="en-US" altLang="zh-CN" sz="700" b="0" dirty="0">
                <a:solidFill>
                  <a:srgbClr val="142E60"/>
                </a:solidFill>
              </a:rPr>
              <a:t>/ </a:t>
            </a:r>
            <a:r>
              <a:rPr lang="zh-CN" altLang="en-US" sz="700" b="0" dirty="0">
                <a:solidFill>
                  <a:srgbClr val="142E60"/>
                </a:solidFill>
              </a:rPr>
              <a:t>至 </a:t>
            </a:r>
            <a:r>
              <a:rPr lang="en-US" altLang="zh-CN" sz="700" b="0" dirty="0">
                <a:solidFill>
                  <a:srgbClr val="142E60"/>
                </a:solidFill>
              </a:rPr>
              <a:t>/ </a:t>
            </a:r>
            <a:r>
              <a:rPr lang="zh-CN" altLang="en-US" sz="700" b="0" dirty="0">
                <a:solidFill>
                  <a:srgbClr val="142E60"/>
                </a:solidFill>
              </a:rPr>
              <a:t>善</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300" fill="hold"/>
                                        <p:tgtEl>
                                          <p:spTgt spid="54"/>
                                        </p:tgtEl>
                                        <p:attrNameLst>
                                          <p:attrName>ppt_x</p:attrName>
                                        </p:attrNameLst>
                                      </p:cBhvr>
                                      <p:tavLst>
                                        <p:tav tm="0">
                                          <p:val>
                                            <p:strVal val="0-#ppt_w/2"/>
                                          </p:val>
                                        </p:tav>
                                        <p:tav tm="100000">
                                          <p:val>
                                            <p:strVal val="#ppt_x"/>
                                          </p:val>
                                        </p:tav>
                                      </p:tavLst>
                                    </p:anim>
                                    <p:anim calcmode="lin" valueType="num">
                                      <p:cBhvr additive="base">
                                        <p:cTn id="8" dur="3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300" fill="hold"/>
                                        <p:tgtEl>
                                          <p:spTgt spid="53"/>
                                        </p:tgtEl>
                                        <p:attrNameLst>
                                          <p:attrName>ppt_x</p:attrName>
                                        </p:attrNameLst>
                                      </p:cBhvr>
                                      <p:tavLst>
                                        <p:tav tm="0">
                                          <p:val>
                                            <p:strVal val="1+#ppt_w/2"/>
                                          </p:val>
                                        </p:tav>
                                        <p:tav tm="100000">
                                          <p:val>
                                            <p:strVal val="#ppt_x"/>
                                          </p:val>
                                        </p:tav>
                                      </p:tavLst>
                                    </p:anim>
                                    <p:anim calcmode="lin" valueType="num">
                                      <p:cBhvr additive="base">
                                        <p:cTn id="12" dur="300" fill="hold"/>
                                        <p:tgtEl>
                                          <p:spTgt spid="5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5">
                                            <p:txEl>
                                              <p:pRg st="0" end="0"/>
                                            </p:txEl>
                                          </p:spTgt>
                                        </p:tgtEl>
                                        <p:attrNameLst>
                                          <p:attrName>style.visibility</p:attrName>
                                        </p:attrNameLst>
                                      </p:cBhvr>
                                      <p:to>
                                        <p:strVal val="visible"/>
                                      </p:to>
                                    </p:set>
                                    <p:animEffect transition="in" filter="fade">
                                      <p:cBhvr>
                                        <p:cTn id="15" dur="500"/>
                                        <p:tgtEl>
                                          <p:spTgt spid="55">
                                            <p:txEl>
                                              <p:pRg st="0" end="0"/>
                                            </p:txEl>
                                          </p:spTgt>
                                        </p:tgtEl>
                                      </p:cBhvr>
                                    </p:animEffect>
                                    <p:anim calcmode="lin" valueType="num">
                                      <p:cBhvr>
                                        <p:cTn id="16"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5">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56">
                                            <p:txEl>
                                              <p:pRg st="0" end="0"/>
                                            </p:txEl>
                                          </p:spTgt>
                                        </p:tgtEl>
                                        <p:attrNameLst>
                                          <p:attrName>style.visibility</p:attrName>
                                        </p:attrNameLst>
                                      </p:cBhvr>
                                      <p:to>
                                        <p:strVal val="visible"/>
                                      </p:to>
                                    </p:set>
                                    <p:animEffect transition="in" filter="fade">
                                      <p:cBhvr>
                                        <p:cTn id="20" dur="500"/>
                                        <p:tgtEl>
                                          <p:spTgt spid="56">
                                            <p:txEl>
                                              <p:pRg st="0" end="0"/>
                                            </p:txEl>
                                          </p:spTgt>
                                        </p:tgtEl>
                                      </p:cBhvr>
                                    </p:animEffect>
                                    <p:anim calcmode="lin" valueType="num">
                                      <p:cBhvr>
                                        <p:cTn id="21"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200"/>
                                        <p:tgtEl>
                                          <p:spTgt spid="5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200"/>
                                        <p:tgtEl>
                                          <p:spTgt spid="58"/>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300" fill="hold"/>
                                        <p:tgtEl>
                                          <p:spTgt spid="23"/>
                                        </p:tgtEl>
                                        <p:attrNameLst>
                                          <p:attrName>ppt_w</p:attrName>
                                        </p:attrNameLst>
                                      </p:cBhvr>
                                      <p:tavLst>
                                        <p:tav tm="0">
                                          <p:val>
                                            <p:fltVal val="0"/>
                                          </p:val>
                                        </p:tav>
                                        <p:tav tm="100000">
                                          <p:val>
                                            <p:strVal val="#ppt_w"/>
                                          </p:val>
                                        </p:tav>
                                      </p:tavLst>
                                    </p:anim>
                                    <p:anim calcmode="lin" valueType="num">
                                      <p:cBhvr>
                                        <p:cTn id="34" dur="300" fill="hold"/>
                                        <p:tgtEl>
                                          <p:spTgt spid="23"/>
                                        </p:tgtEl>
                                        <p:attrNameLst>
                                          <p:attrName>ppt_h</p:attrName>
                                        </p:attrNameLst>
                                      </p:cBhvr>
                                      <p:tavLst>
                                        <p:tav tm="0">
                                          <p:val>
                                            <p:fltVal val="0"/>
                                          </p:val>
                                        </p:tav>
                                        <p:tav tm="100000">
                                          <p:val>
                                            <p:strVal val="#ppt_h"/>
                                          </p:val>
                                        </p:tav>
                                      </p:tavLst>
                                    </p:anim>
                                    <p:animEffect transition="in" filter="fade">
                                      <p:cBhvr>
                                        <p:cTn id="35" dur="300"/>
                                        <p:tgtEl>
                                          <p:spTgt spid="23"/>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
                                        <p:tgtEl>
                                          <p:spTgt spid="25"/>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100"/>
                                        <p:tgtEl>
                                          <p:spTgt spid="2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100"/>
                                        <p:tgtEl>
                                          <p:spTgt spid="27"/>
                                        </p:tgtEl>
                                      </p:cBhvr>
                                    </p:animEffect>
                                  </p:childTnLst>
                                </p:cTn>
                              </p:par>
                            </p:childTnLst>
                          </p:cTn>
                        </p:par>
                        <p:par>
                          <p:cTn id="48" fill="hold">
                            <p:stCondLst>
                              <p:cond delay="3000"/>
                            </p:stCondLst>
                            <p:childTnLst>
                              <p:par>
                                <p:cTn id="49" presetID="22" presetClass="entr" presetSubtype="2"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100"/>
                                        <p:tgtEl>
                                          <p:spTgt spid="28"/>
                                        </p:tgtEl>
                                      </p:cBhvr>
                                    </p:animEffect>
                                  </p:childTnLst>
                                </p:cTn>
                              </p:par>
                            </p:childTnLst>
                          </p:cTn>
                        </p:par>
                        <p:par>
                          <p:cTn id="52" fill="hold">
                            <p:stCondLst>
                              <p:cond delay="3500"/>
                            </p:stCondLst>
                            <p:childTnLst>
                              <p:par>
                                <p:cTn id="53" presetID="22" presetClass="entr" presetSubtype="2"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right)">
                                      <p:cBhvr>
                                        <p:cTn id="55" dur="100"/>
                                        <p:tgtEl>
                                          <p:spTgt spid="29"/>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1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
                                        <p:tgtEl>
                                          <p:spTgt spid="30"/>
                                        </p:tgtEl>
                                      </p:cBhvr>
                                    </p:animEffect>
                                  </p:childTnLst>
                                </p:cTn>
                              </p:par>
                            </p:childTnLst>
                          </p:cTn>
                        </p:par>
                        <p:par>
                          <p:cTn id="69" fill="hold">
                            <p:stCondLst>
                              <p:cond delay="4500"/>
                            </p:stCondLst>
                            <p:childTnLst>
                              <p:par>
                                <p:cTn id="70" presetID="22" presetClass="entr" presetSubtype="2"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right)">
                                      <p:cBhvr>
                                        <p:cTn id="72" dur="200"/>
                                        <p:tgtEl>
                                          <p:spTgt spid="17"/>
                                        </p:tgtEl>
                                      </p:cBhvr>
                                    </p:animEffect>
                                  </p:childTnLst>
                                </p:cTn>
                              </p:par>
                            </p:childTnLst>
                          </p:cTn>
                        </p:par>
                        <p:par>
                          <p:cTn id="73" fill="hold">
                            <p:stCondLst>
                              <p:cond delay="5000"/>
                            </p:stCondLst>
                            <p:childTnLst>
                              <p:par>
                                <p:cTn id="74" presetID="22" presetClass="entr" presetSubtype="2" fill="hold"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right)">
                                      <p:cBhvr>
                                        <p:cTn id="76" dur="200"/>
                                        <p:tgtEl>
                                          <p:spTgt spid="10"/>
                                        </p:tgtEl>
                                      </p:cBhvr>
                                    </p:animEffect>
                                  </p:childTnLst>
                                </p:cTn>
                              </p:par>
                            </p:childTnLst>
                          </p:cTn>
                        </p:par>
                        <p:par>
                          <p:cTn id="77" fill="hold">
                            <p:stCondLst>
                              <p:cond delay="5500"/>
                            </p:stCondLst>
                            <p:childTnLst>
                              <p:par>
                                <p:cTn id="78" presetID="22" presetClass="entr" presetSubtype="8" fill="hold"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left)">
                                      <p:cBhvr>
                                        <p:cTn id="80" dur="200"/>
                                        <p:tgtEl>
                                          <p:spTgt spid="14"/>
                                        </p:tgtEl>
                                      </p:cBhvr>
                                    </p:animEffect>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50">
                                            <p:txEl>
                                              <p:pRg st="0" end="0"/>
                                            </p:txEl>
                                          </p:spTgt>
                                        </p:tgtEl>
                                        <p:attrNameLst>
                                          <p:attrName>style.visibility</p:attrName>
                                        </p:attrNameLst>
                                      </p:cBhvr>
                                      <p:to>
                                        <p:strVal val="visible"/>
                                      </p:to>
                                    </p:set>
                                    <p:animEffect transition="in" filter="fade">
                                      <p:cBhvr>
                                        <p:cTn id="84" dur="300"/>
                                        <p:tgtEl>
                                          <p:spTgt spid="50">
                                            <p:txEl>
                                              <p:pRg st="0" end="0"/>
                                            </p:txEl>
                                          </p:spTgt>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44">
                                            <p:txEl>
                                              <p:pRg st="0" end="0"/>
                                            </p:txEl>
                                          </p:spTgt>
                                        </p:tgtEl>
                                        <p:attrNameLst>
                                          <p:attrName>style.visibility</p:attrName>
                                        </p:attrNameLst>
                                      </p:cBhvr>
                                      <p:to>
                                        <p:strVal val="visible"/>
                                      </p:to>
                                    </p:set>
                                    <p:animEffect transition="in" filter="fade">
                                      <p:cBhvr>
                                        <p:cTn id="88" dur="300"/>
                                        <p:tgtEl>
                                          <p:spTgt spid="44">
                                            <p:txEl>
                                              <p:pRg st="0" end="0"/>
                                            </p:txEl>
                                          </p:spTgt>
                                        </p:tgtEl>
                                      </p:cBhvr>
                                    </p:animEffect>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51">
                                            <p:txEl>
                                              <p:pRg st="0" end="0"/>
                                            </p:txEl>
                                          </p:spTgt>
                                        </p:tgtEl>
                                        <p:attrNameLst>
                                          <p:attrName>style.visibility</p:attrName>
                                        </p:attrNameLst>
                                      </p:cBhvr>
                                      <p:to>
                                        <p:strVal val="visible"/>
                                      </p:to>
                                    </p:set>
                                    <p:animEffect transition="in" filter="fade">
                                      <p:cBhvr>
                                        <p:cTn id="92" dur="300"/>
                                        <p:tgtEl>
                                          <p:spTgt spid="51">
                                            <p:txEl>
                                              <p:pRg st="0" end="0"/>
                                            </p:txEl>
                                          </p:spTgt>
                                        </p:tgtEl>
                                      </p:cBhvr>
                                    </p:animEffect>
                                  </p:childTnLst>
                                </p:cTn>
                              </p:par>
                            </p:childTnLst>
                          </p:cTn>
                        </p:par>
                        <p:par>
                          <p:cTn id="93" fill="hold">
                            <p:stCondLst>
                              <p:cond delay="7500"/>
                            </p:stCondLst>
                            <p:childTnLst>
                              <p:par>
                                <p:cTn id="94" presetID="10" presetClass="entr" presetSubtype="0" fill="hold" grpId="0" nodeType="afterEffect">
                                  <p:stCondLst>
                                    <p:cond delay="0"/>
                                  </p:stCondLst>
                                  <p:childTnLst>
                                    <p:set>
                                      <p:cBhvr>
                                        <p:cTn id="95" dur="1" fill="hold">
                                          <p:stCondLst>
                                            <p:cond delay="0"/>
                                          </p:stCondLst>
                                        </p:cTn>
                                        <p:tgtEl>
                                          <p:spTgt spid="45">
                                            <p:txEl>
                                              <p:pRg st="0" end="0"/>
                                            </p:txEl>
                                          </p:spTgt>
                                        </p:tgtEl>
                                        <p:attrNameLst>
                                          <p:attrName>style.visibility</p:attrName>
                                        </p:attrNameLst>
                                      </p:cBhvr>
                                      <p:to>
                                        <p:strVal val="visible"/>
                                      </p:to>
                                    </p:set>
                                    <p:animEffect transition="in" filter="fade">
                                      <p:cBhvr>
                                        <p:cTn id="96" dur="300"/>
                                        <p:tgtEl>
                                          <p:spTgt spid="45">
                                            <p:txEl>
                                              <p:pRg st="0" end="0"/>
                                            </p:txEl>
                                          </p:spTgt>
                                        </p:tgtEl>
                                      </p:cBhvr>
                                    </p:animEffect>
                                  </p:childTnLst>
                                </p:cTn>
                              </p:par>
                            </p:childTnLst>
                          </p:cTn>
                        </p:par>
                        <p:par>
                          <p:cTn id="97" fill="hold">
                            <p:stCondLst>
                              <p:cond delay="8000"/>
                            </p:stCondLst>
                            <p:childTnLst>
                              <p:par>
                                <p:cTn id="98" presetID="10" presetClass="entr" presetSubtype="0" fill="hold" grpId="0" nodeType="afterEffect">
                                  <p:stCondLst>
                                    <p:cond delay="0"/>
                                  </p:stCondLst>
                                  <p:childTnLst>
                                    <p:set>
                                      <p:cBhvr>
                                        <p:cTn id="99" dur="1" fill="hold">
                                          <p:stCondLst>
                                            <p:cond delay="0"/>
                                          </p:stCondLst>
                                        </p:cTn>
                                        <p:tgtEl>
                                          <p:spTgt spid="52">
                                            <p:txEl>
                                              <p:pRg st="0" end="0"/>
                                            </p:txEl>
                                          </p:spTgt>
                                        </p:tgtEl>
                                        <p:attrNameLst>
                                          <p:attrName>style.visibility</p:attrName>
                                        </p:attrNameLst>
                                      </p:cBhvr>
                                      <p:to>
                                        <p:strVal val="visible"/>
                                      </p:to>
                                    </p:set>
                                    <p:animEffect transition="in" filter="fade">
                                      <p:cBhvr>
                                        <p:cTn id="100" dur="300"/>
                                        <p:tgtEl>
                                          <p:spTgt spid="52">
                                            <p:txEl>
                                              <p:pRg st="0" end="0"/>
                                            </p:txEl>
                                          </p:spTgt>
                                        </p:tgtEl>
                                      </p:cBhvr>
                                    </p:animEffect>
                                  </p:childTnLst>
                                </p:cTn>
                              </p:par>
                            </p:childTnLst>
                          </p:cTn>
                        </p:par>
                        <p:par>
                          <p:cTn id="101" fill="hold">
                            <p:stCondLst>
                              <p:cond delay="8500"/>
                            </p:stCondLst>
                            <p:childTnLst>
                              <p:par>
                                <p:cTn id="102" presetID="10" presetClass="entr" presetSubtype="0" fill="hold" grpId="0" nodeType="afterEffect">
                                  <p:stCondLst>
                                    <p:cond delay="0"/>
                                  </p:stCondLst>
                                  <p:childTnLst>
                                    <p:set>
                                      <p:cBhvr>
                                        <p:cTn id="103" dur="1" fill="hold">
                                          <p:stCondLst>
                                            <p:cond delay="0"/>
                                          </p:stCondLst>
                                        </p:cTn>
                                        <p:tgtEl>
                                          <p:spTgt spid="46">
                                            <p:txEl>
                                              <p:pRg st="0" end="0"/>
                                            </p:txEl>
                                          </p:spTgt>
                                        </p:tgtEl>
                                        <p:attrNameLst>
                                          <p:attrName>style.visibility</p:attrName>
                                        </p:attrNameLst>
                                      </p:cBhvr>
                                      <p:to>
                                        <p:strVal val="visible"/>
                                      </p:to>
                                    </p:set>
                                    <p:animEffect transition="in" filter="fade">
                                      <p:cBhvr>
                                        <p:cTn id="104" dur="3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3" grpId="0" animBg="1"/>
      <p:bldP spid="38" grpId="0" animBg="1"/>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3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300"/>
                        <p:tgtEl>
                          <p:spTgt spid="45"/>
                        </p:tgtEl>
                      </p:cBhvr>
                    </p:animEffect>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300"/>
                        <p:tgtEl>
                          <p:spTgt spid="46"/>
                        </p:tgtEl>
                      </p:cBhvr>
                    </p:animEffect>
                  </p:childTnLst>
                </p:cTn>
              </p:par>
            </p:tnLst>
          </p:tmpl>
        </p:tmplLst>
      </p:bldP>
      <p:bldP spid="50" grpId="0" build="p">
        <p:tmplLst>
          <p:tmpl lvl="1">
            <p:tnLst>
              <p:par>
                <p:cTn presetID="10" presetClass="entr" presetSubtype="0"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300"/>
                        <p:tgtEl>
                          <p:spTgt spid="50"/>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300"/>
                        <p:tgtEl>
                          <p:spTgt spid="51"/>
                        </p:tgtEl>
                      </p:cBhvr>
                    </p:animEffect>
                  </p:childTnLst>
                </p:cTn>
              </p:par>
            </p:tnLst>
          </p:tmpl>
        </p:tmplLst>
      </p:bldP>
      <p:bldP spid="52" grpId="0" build="p">
        <p:tmplLst>
          <p:tmpl lvl="1">
            <p:tnLst>
              <p:par>
                <p:cTn presetID="10" presetClass="entr" presetSubtype="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300"/>
                        <p:tgtEl>
                          <p:spTgt spid="52"/>
                        </p:tgtEl>
                      </p:cBhvr>
                    </p:animEffect>
                  </p:childTnLst>
                </p:cTn>
              </p:par>
            </p:tnLst>
          </p:tmpl>
        </p:tmplLst>
      </p:bldP>
      <p:bldP spid="53" grpId="0" animBg="1"/>
      <p:bldP spid="54" grpId="0" animBg="1"/>
      <p:bldP spid="55" grpId="0" build="p">
        <p:tmplLst>
          <p:tmpl lvl="1">
            <p:tnLst>
              <p:par>
                <p:cTn presetID="42"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anim calcmode="lin" valueType="num">
                      <p:cBhvr>
                        <p:cTn dur="500" fill="hold"/>
                        <p:tgtEl>
                          <p:spTgt spid="55"/>
                        </p:tgtEl>
                        <p:attrNameLst>
                          <p:attrName>ppt_x</p:attrName>
                        </p:attrNameLst>
                      </p:cBhvr>
                      <p:tavLst>
                        <p:tav tm="0">
                          <p:val>
                            <p:strVal val="#ppt_x"/>
                          </p:val>
                        </p:tav>
                        <p:tav tm="100000">
                          <p:val>
                            <p:strVal val="#ppt_x"/>
                          </p:val>
                        </p:tav>
                      </p:tavLst>
                    </p:anim>
                    <p:anim calcmode="lin" valueType="num">
                      <p:cBhvr>
                        <p:cTn dur="500" fill="hold"/>
                        <p:tgtEl>
                          <p:spTgt spid="55"/>
                        </p:tgtEl>
                        <p:attrNameLst>
                          <p:attrName>ppt_y</p:attrName>
                        </p:attrNameLst>
                      </p:cBhvr>
                      <p:tavLst>
                        <p:tav tm="0">
                          <p:val>
                            <p:strVal val="#ppt_y+.1"/>
                          </p:val>
                        </p:tav>
                        <p:tav tm="100000">
                          <p:val>
                            <p:strVal val="#ppt_y"/>
                          </p:val>
                        </p:tav>
                      </p:tavLst>
                    </p:anim>
                  </p:childTnLst>
                </p:cTn>
              </p:par>
            </p:tnLst>
          </p:tmpl>
        </p:tmplLst>
      </p:bldP>
      <p:bldP spid="56" grpId="0" build="p">
        <p:tmplLst>
          <p:tmpl lvl="1">
            <p:tnLst>
              <p:par>
                <p:cTn presetID="42" presetClass="entr" presetSubtype="0"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anim calcmode="lin" valueType="num">
                      <p:cBhvr>
                        <p:cTn dur="500" fill="hold"/>
                        <p:tgtEl>
                          <p:spTgt spid="56"/>
                        </p:tgtEl>
                        <p:attrNameLst>
                          <p:attrName>ppt_x</p:attrName>
                        </p:attrNameLst>
                      </p:cBhvr>
                      <p:tavLst>
                        <p:tav tm="0">
                          <p:val>
                            <p:strVal val="#ppt_x"/>
                          </p:val>
                        </p:tav>
                        <p:tav tm="100000">
                          <p:val>
                            <p:strVal val="#ppt_x"/>
                          </p:val>
                        </p:tav>
                      </p:tavLst>
                    </p:anim>
                    <p:anim calcmode="lin" valueType="num">
                      <p:cBhvr>
                        <p:cTn dur="500" fill="hold"/>
                        <p:tgtEl>
                          <p:spTgt spid="56"/>
                        </p:tgtEl>
                        <p:attrNameLst>
                          <p:attrName>ppt_y</p:attrName>
                        </p:attrNameLst>
                      </p:cBhvr>
                      <p:tavLst>
                        <p:tav tm="0">
                          <p:val>
                            <p:strVal val="#ppt_y+.1"/>
                          </p:val>
                        </p:tav>
                        <p:tav tm="100000">
                          <p:val>
                            <p:strVal val="#ppt_y"/>
                          </p:val>
                        </p:tav>
                      </p:tavLst>
                    </p:anim>
                  </p:childTnLst>
                </p:cTn>
              </p:par>
            </p:tnLst>
          </p:tmpl>
        </p:tmplLst>
      </p:bldP>
      <p:bldP spid="58" grpId="0"/>
    </p:bld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样式2">
    <p:spTree>
      <p:nvGrpSpPr>
        <p:cNvPr id="1" name=""/>
        <p:cNvGrpSpPr/>
        <p:nvPr/>
      </p:nvGrpSpPr>
      <p:grpSpPr>
        <a:xfrm>
          <a:off x="0" y="0"/>
          <a:ext cx="0" cy="0"/>
          <a:chOff x="0" y="0"/>
          <a:chExt cx="0" cy="0"/>
        </a:xfrm>
      </p:grpSpPr>
      <p:pic>
        <p:nvPicPr>
          <p:cNvPr id="3" name="图片 2" descr="图片包含 室内, 窗户, 椅子, 房间&#10;&#10;描述已自动生成"/>
          <p:cNvPicPr>
            <a:picLocks noChangeAspect="1"/>
          </p:cNvPicPr>
          <p:nvPr userDrawn="1"/>
        </p:nvPicPr>
        <p:blipFill rotWithShape="1">
          <a:blip r:embed="rId4">
            <a:alphaModFix amt="10000"/>
            <a:extLst>
              <a:ext uri="{28A0092B-C50C-407E-A947-70E740481C1C}">
                <a14:useLocalDpi xmlns:a14="http://schemas.microsoft.com/office/drawing/2010/main" val="0"/>
              </a:ext>
            </a:extLst>
          </a:blip>
          <a:srcRect t="12568" b="12568"/>
          <a:stretch>
            <a:fillRect/>
          </a:stretch>
        </p:blipFill>
        <p:spPr>
          <a:xfrm>
            <a:off x="0" y="0"/>
            <a:ext cx="12214169" cy="6858000"/>
          </a:xfrm>
          <a:prstGeom prst="rect">
            <a:avLst/>
          </a:prstGeom>
        </p:spPr>
      </p:pic>
      <p:sp>
        <p:nvSpPr>
          <p:cNvPr id="4" name="MH_Others_2"/>
          <p:cNvSpPr/>
          <p:nvPr userDrawn="1">
            <p:custDataLst>
              <p:tags r:id="rId1"/>
            </p:custDataLst>
          </p:nvPr>
        </p:nvSpPr>
        <p:spPr>
          <a:xfrm>
            <a:off x="3875419" y="344963"/>
            <a:ext cx="6131155" cy="469206"/>
          </a:xfrm>
          <a:prstGeom prst="rect">
            <a:avLst/>
          </a:prstGeom>
          <a:solidFill>
            <a:srgbClr val="173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4" rIns="68567" bIns="34284" numCol="1" spcCol="0" rtlCol="0" fromWordArt="0" anchor="ctr" anchorCtr="0" forceAA="0" compatLnSpc="1">
            <a:noAutofit/>
          </a:bodyPr>
          <a:lstStyle/>
          <a:p>
            <a:endParaRPr lang="zh-CN" altLang="en-US" sz="14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5" name="MH_Others_2"/>
          <p:cNvSpPr/>
          <p:nvPr userDrawn="1">
            <p:custDataLst>
              <p:tags r:id="rId2"/>
            </p:custDataLst>
          </p:nvPr>
        </p:nvSpPr>
        <p:spPr>
          <a:xfrm>
            <a:off x="-1" y="388471"/>
            <a:ext cx="1158241" cy="425698"/>
          </a:xfrm>
          <a:prstGeom prst="rect">
            <a:avLst/>
          </a:prstGeom>
          <a:solidFill>
            <a:srgbClr val="5793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4" rIns="68567" bIns="34284" numCol="1" spcCol="0" rtlCol="0" fromWordArt="0" anchor="ctr" anchorCtr="0" forceAA="0" compatLnSpc="1">
            <a:noAutofit/>
          </a:bodyPr>
          <a:lstStyle/>
          <a:p>
            <a:endParaRPr lang="zh-CN" altLang="en-US" sz="14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占位符 3"/>
          <p:cNvSpPr>
            <a:spLocks noGrp="1"/>
          </p:cNvSpPr>
          <p:nvPr>
            <p:ph type="body" sz="quarter" idx="10" hasCustomPrompt="1"/>
          </p:nvPr>
        </p:nvSpPr>
        <p:spPr>
          <a:xfrm>
            <a:off x="1229119" y="411327"/>
            <a:ext cx="2590115" cy="355600"/>
          </a:xfrm>
          <a:prstGeom prst="rect">
            <a:avLst/>
          </a:prstGeom>
        </p:spPr>
        <p:txBody>
          <a:bodyPr/>
          <a:lstStyle>
            <a:lvl1pPr marL="0" indent="0">
              <a:buNone/>
              <a:defRPr sz="2000" b="1">
                <a:solidFill>
                  <a:srgbClr val="0075BF"/>
                </a:solidFill>
                <a:latin typeface="微软雅黑" panose="020B0503020204020204" charset="-122"/>
                <a:ea typeface="微软雅黑" panose="020B0503020204020204" charset="-122"/>
              </a:defRPr>
            </a:lvl1pPr>
          </a:lstStyle>
          <a:p>
            <a:pPr lvl="0"/>
            <a:r>
              <a:rPr lang="zh-CN" altLang="en-US" dirty="0"/>
              <a:t>主标题</a:t>
            </a:r>
          </a:p>
        </p:txBody>
      </p:sp>
      <p:sp>
        <p:nvSpPr>
          <p:cNvPr id="7" name="文本占位符 5"/>
          <p:cNvSpPr>
            <a:spLocks noGrp="1"/>
          </p:cNvSpPr>
          <p:nvPr>
            <p:ph type="body" sz="quarter" idx="11" hasCustomPrompt="1"/>
          </p:nvPr>
        </p:nvSpPr>
        <p:spPr>
          <a:xfrm>
            <a:off x="1229119" y="883603"/>
            <a:ext cx="2575420" cy="325119"/>
          </a:xfrm>
          <a:prstGeom prst="rect">
            <a:avLst/>
          </a:prstGeom>
        </p:spPr>
        <p:txBody>
          <a:bodyPr/>
          <a:lstStyle>
            <a:lvl1pPr marL="0" indent="0">
              <a:buNone/>
              <a:defRPr sz="1400">
                <a:solidFill>
                  <a:srgbClr val="5793CE"/>
                </a:solidFill>
                <a:latin typeface="微软雅黑" panose="020B0503020204020204" charset="-122"/>
                <a:ea typeface="微软雅黑" panose="020B0503020204020204" charset="-122"/>
              </a:defRPr>
            </a:lvl1pPr>
          </a:lstStyle>
          <a:p>
            <a:pPr lvl="0"/>
            <a:r>
              <a:rPr lang="zh-CN" altLang="en-US" dirty="0"/>
              <a:t>副标题</a:t>
            </a: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a:off x="10402684" y="169084"/>
            <a:ext cx="1426149" cy="512447"/>
          </a:xfrm>
          <a:prstGeom prst="rect">
            <a:avLst/>
          </a:prstGeom>
        </p:spPr>
      </p:pic>
      <p:sp>
        <p:nvSpPr>
          <p:cNvPr id="9" name="文本框 8"/>
          <p:cNvSpPr txBox="1"/>
          <p:nvPr userDrawn="1"/>
        </p:nvSpPr>
        <p:spPr>
          <a:xfrm>
            <a:off x="10402685" y="752937"/>
            <a:ext cx="157885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700" b="0" dirty="0">
                <a:solidFill>
                  <a:srgbClr val="142E60"/>
                </a:solidFill>
              </a:rPr>
              <a:t>自 </a:t>
            </a:r>
            <a:r>
              <a:rPr lang="en-US" altLang="zh-CN" sz="700" b="0" dirty="0">
                <a:solidFill>
                  <a:srgbClr val="142E60"/>
                </a:solidFill>
              </a:rPr>
              <a:t>/ </a:t>
            </a:r>
            <a:r>
              <a:rPr lang="zh-CN" altLang="en-US" sz="700" b="0" dirty="0">
                <a:solidFill>
                  <a:srgbClr val="142E60"/>
                </a:solidFill>
              </a:rPr>
              <a:t>强 </a:t>
            </a:r>
            <a:r>
              <a:rPr lang="en-US" altLang="zh-CN" sz="700" b="0" dirty="0">
                <a:solidFill>
                  <a:srgbClr val="142E60"/>
                </a:solidFill>
              </a:rPr>
              <a:t>/ </a:t>
            </a:r>
            <a:r>
              <a:rPr lang="zh-CN" altLang="en-US" sz="700" b="0" dirty="0">
                <a:solidFill>
                  <a:srgbClr val="142E60"/>
                </a:solidFill>
              </a:rPr>
              <a:t>不 </a:t>
            </a:r>
            <a:r>
              <a:rPr lang="en-US" altLang="zh-CN" sz="700" b="0" dirty="0">
                <a:solidFill>
                  <a:srgbClr val="142E60"/>
                </a:solidFill>
              </a:rPr>
              <a:t>/ </a:t>
            </a:r>
            <a:r>
              <a:rPr lang="zh-CN" altLang="en-US" sz="700" b="0" dirty="0">
                <a:solidFill>
                  <a:srgbClr val="142E60"/>
                </a:solidFill>
              </a:rPr>
              <a:t>息   止 </a:t>
            </a:r>
            <a:r>
              <a:rPr lang="en-US" altLang="zh-CN" sz="700" b="0" dirty="0">
                <a:solidFill>
                  <a:srgbClr val="142E60"/>
                </a:solidFill>
              </a:rPr>
              <a:t>/ </a:t>
            </a:r>
            <a:r>
              <a:rPr lang="zh-CN" altLang="en-US" sz="700" b="0" dirty="0">
                <a:solidFill>
                  <a:srgbClr val="142E60"/>
                </a:solidFill>
              </a:rPr>
              <a:t>于 </a:t>
            </a:r>
            <a:r>
              <a:rPr lang="en-US" altLang="zh-CN" sz="700" b="0" dirty="0">
                <a:solidFill>
                  <a:srgbClr val="142E60"/>
                </a:solidFill>
              </a:rPr>
              <a:t>/ </a:t>
            </a:r>
            <a:r>
              <a:rPr lang="zh-CN" altLang="en-US" sz="700" b="0" dirty="0">
                <a:solidFill>
                  <a:srgbClr val="142E60"/>
                </a:solidFill>
              </a:rPr>
              <a:t>至 </a:t>
            </a:r>
            <a:r>
              <a:rPr lang="en-US" altLang="zh-CN" sz="700" b="0" dirty="0">
                <a:solidFill>
                  <a:srgbClr val="142E60"/>
                </a:solidFill>
              </a:rPr>
              <a:t>/ </a:t>
            </a:r>
            <a:r>
              <a:rPr lang="zh-CN" altLang="en-US" sz="700" b="0" dirty="0">
                <a:solidFill>
                  <a:srgbClr val="142E60"/>
                </a:solidFill>
              </a:rPr>
              <a:t>善</a:t>
            </a:r>
          </a:p>
        </p:txBody>
      </p:sp>
      <p:sp>
        <p:nvSpPr>
          <p:cNvPr id="48" name="任意多边形: 形状 47"/>
          <p:cNvSpPr/>
          <p:nvPr userDrawn="1"/>
        </p:nvSpPr>
        <p:spPr>
          <a:xfrm>
            <a:off x="5162118" y="2649383"/>
            <a:ext cx="3154730" cy="1802652"/>
          </a:xfrm>
          <a:custGeom>
            <a:avLst/>
            <a:gdLst>
              <a:gd name="connsiteX0" fmla="*/ 0 w 3154730"/>
              <a:gd name="connsiteY0" fmla="*/ 0 h 1829349"/>
              <a:gd name="connsiteX1" fmla="*/ 3154730 w 3154730"/>
              <a:gd name="connsiteY1" fmla="*/ 0 h 1829349"/>
              <a:gd name="connsiteX2" fmla="*/ 3154730 w 3154730"/>
              <a:gd name="connsiteY2" fmla="*/ 1829349 h 1829349"/>
              <a:gd name="connsiteX3" fmla="*/ 0 w 3154730"/>
              <a:gd name="connsiteY3" fmla="*/ 1829349 h 1829349"/>
            </a:gdLst>
            <a:ahLst/>
            <a:cxnLst>
              <a:cxn ang="0">
                <a:pos x="connsiteX0" y="connsiteY0"/>
              </a:cxn>
              <a:cxn ang="0">
                <a:pos x="connsiteX1" y="connsiteY1"/>
              </a:cxn>
              <a:cxn ang="0">
                <a:pos x="connsiteX2" y="connsiteY2"/>
              </a:cxn>
              <a:cxn ang="0">
                <a:pos x="connsiteX3" y="connsiteY3"/>
              </a:cxn>
            </a:cxnLst>
            <a:rect l="l" t="t" r="r" b="b"/>
            <a:pathLst>
              <a:path w="3154730" h="1829349">
                <a:moveTo>
                  <a:pt x="0" y="0"/>
                </a:moveTo>
                <a:lnTo>
                  <a:pt x="3154730" y="0"/>
                </a:lnTo>
                <a:lnTo>
                  <a:pt x="3154730" y="1829349"/>
                </a:lnTo>
                <a:lnTo>
                  <a:pt x="0" y="182934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形状 48"/>
          <p:cNvSpPr/>
          <p:nvPr userDrawn="1"/>
        </p:nvSpPr>
        <p:spPr>
          <a:xfrm>
            <a:off x="8397680" y="2649383"/>
            <a:ext cx="3154731" cy="1802652"/>
          </a:xfrm>
          <a:custGeom>
            <a:avLst/>
            <a:gdLst>
              <a:gd name="connsiteX0" fmla="*/ 0 w 3154731"/>
              <a:gd name="connsiteY0" fmla="*/ 0 h 1829349"/>
              <a:gd name="connsiteX1" fmla="*/ 3154731 w 3154731"/>
              <a:gd name="connsiteY1" fmla="*/ 0 h 1829349"/>
              <a:gd name="connsiteX2" fmla="*/ 3154731 w 3154731"/>
              <a:gd name="connsiteY2" fmla="*/ 1829349 h 1829349"/>
              <a:gd name="connsiteX3" fmla="*/ 0 w 3154731"/>
              <a:gd name="connsiteY3" fmla="*/ 1829349 h 1829349"/>
            </a:gdLst>
            <a:ahLst/>
            <a:cxnLst>
              <a:cxn ang="0">
                <a:pos x="connsiteX0" y="connsiteY0"/>
              </a:cxn>
              <a:cxn ang="0">
                <a:pos x="connsiteX1" y="connsiteY1"/>
              </a:cxn>
              <a:cxn ang="0">
                <a:pos x="connsiteX2" y="connsiteY2"/>
              </a:cxn>
              <a:cxn ang="0">
                <a:pos x="connsiteX3" y="connsiteY3"/>
              </a:cxn>
            </a:cxnLst>
            <a:rect l="l" t="t" r="r" b="b"/>
            <a:pathLst>
              <a:path w="3154731" h="1829349">
                <a:moveTo>
                  <a:pt x="0" y="0"/>
                </a:moveTo>
                <a:lnTo>
                  <a:pt x="3154731" y="0"/>
                </a:lnTo>
                <a:lnTo>
                  <a:pt x="3154731" y="1829349"/>
                </a:lnTo>
                <a:lnTo>
                  <a:pt x="0" y="182934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49"/>
          <p:cNvSpPr/>
          <p:nvPr userDrawn="1"/>
        </p:nvSpPr>
        <p:spPr>
          <a:xfrm>
            <a:off x="5162118" y="4532866"/>
            <a:ext cx="3154730" cy="1802654"/>
          </a:xfrm>
          <a:custGeom>
            <a:avLst/>
            <a:gdLst>
              <a:gd name="connsiteX0" fmla="*/ 0 w 3154730"/>
              <a:gd name="connsiteY0" fmla="*/ 0 h 1829349"/>
              <a:gd name="connsiteX1" fmla="*/ 3154730 w 3154730"/>
              <a:gd name="connsiteY1" fmla="*/ 0 h 1829349"/>
              <a:gd name="connsiteX2" fmla="*/ 3154730 w 3154730"/>
              <a:gd name="connsiteY2" fmla="*/ 1829349 h 1829349"/>
              <a:gd name="connsiteX3" fmla="*/ 0 w 3154730"/>
              <a:gd name="connsiteY3" fmla="*/ 1829349 h 1829349"/>
            </a:gdLst>
            <a:ahLst/>
            <a:cxnLst>
              <a:cxn ang="0">
                <a:pos x="connsiteX0" y="connsiteY0"/>
              </a:cxn>
              <a:cxn ang="0">
                <a:pos x="connsiteX1" y="connsiteY1"/>
              </a:cxn>
              <a:cxn ang="0">
                <a:pos x="connsiteX2" y="connsiteY2"/>
              </a:cxn>
              <a:cxn ang="0">
                <a:pos x="connsiteX3" y="connsiteY3"/>
              </a:cxn>
            </a:cxnLst>
            <a:rect l="l" t="t" r="r" b="b"/>
            <a:pathLst>
              <a:path w="3154730" h="1829349">
                <a:moveTo>
                  <a:pt x="0" y="0"/>
                </a:moveTo>
                <a:lnTo>
                  <a:pt x="3154730" y="0"/>
                </a:lnTo>
                <a:lnTo>
                  <a:pt x="3154730" y="1829349"/>
                </a:lnTo>
                <a:lnTo>
                  <a:pt x="0" y="182934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1" name="任意多边形: 形状 50"/>
          <p:cNvSpPr/>
          <p:nvPr userDrawn="1"/>
        </p:nvSpPr>
        <p:spPr>
          <a:xfrm>
            <a:off x="8397680" y="4532866"/>
            <a:ext cx="3154731" cy="1802654"/>
          </a:xfrm>
          <a:custGeom>
            <a:avLst/>
            <a:gdLst>
              <a:gd name="connsiteX0" fmla="*/ 0 w 3154731"/>
              <a:gd name="connsiteY0" fmla="*/ 0 h 1829349"/>
              <a:gd name="connsiteX1" fmla="*/ 3154731 w 3154731"/>
              <a:gd name="connsiteY1" fmla="*/ 0 h 1829349"/>
              <a:gd name="connsiteX2" fmla="*/ 3154731 w 3154731"/>
              <a:gd name="connsiteY2" fmla="*/ 1829349 h 1829349"/>
              <a:gd name="connsiteX3" fmla="*/ 0 w 3154731"/>
              <a:gd name="connsiteY3" fmla="*/ 1829349 h 1829349"/>
            </a:gdLst>
            <a:ahLst/>
            <a:cxnLst>
              <a:cxn ang="0">
                <a:pos x="connsiteX0" y="connsiteY0"/>
              </a:cxn>
              <a:cxn ang="0">
                <a:pos x="connsiteX1" y="connsiteY1"/>
              </a:cxn>
              <a:cxn ang="0">
                <a:pos x="connsiteX2" y="connsiteY2"/>
              </a:cxn>
              <a:cxn ang="0">
                <a:pos x="connsiteX3" y="connsiteY3"/>
              </a:cxn>
            </a:cxnLst>
            <a:rect l="l" t="t" r="r" b="b"/>
            <a:pathLst>
              <a:path w="3154731" h="1829349">
                <a:moveTo>
                  <a:pt x="0" y="0"/>
                </a:moveTo>
                <a:lnTo>
                  <a:pt x="3154731" y="0"/>
                </a:lnTo>
                <a:lnTo>
                  <a:pt x="3154731" y="1829349"/>
                </a:lnTo>
                <a:lnTo>
                  <a:pt x="0" y="182934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占位符 37"/>
          <p:cNvSpPr>
            <a:spLocks noGrp="1"/>
          </p:cNvSpPr>
          <p:nvPr>
            <p:ph type="body" sz="quarter" idx="12" hasCustomPrompt="1"/>
          </p:nvPr>
        </p:nvSpPr>
        <p:spPr>
          <a:xfrm>
            <a:off x="755650" y="1452563"/>
            <a:ext cx="10858500" cy="868362"/>
          </a:xfrm>
          <a:prstGeom prst="rect">
            <a:avLst/>
          </a:prstGeom>
        </p:spPr>
        <p:txBody>
          <a:bodyPr/>
          <a:lstStyle>
            <a:lvl1pPr marL="0" indent="0" algn="ctr">
              <a:buNone/>
              <a:defRPr sz="1800"/>
            </a:lvl1pPr>
            <a:lvl2pPr>
              <a:defRPr sz="1800"/>
            </a:lvl2pPr>
            <a:lvl3pPr>
              <a:defRPr sz="1800"/>
            </a:lvl3pPr>
            <a:lvl4pPr>
              <a:defRPr sz="1800"/>
            </a:lvl4pPr>
            <a:lvl5pPr>
              <a:defRPr sz="1800"/>
            </a:lvl5pPr>
          </a:lstStyle>
          <a:p>
            <a:pPr lvl="0"/>
            <a:r>
              <a:rPr lang="zh-CN" altLang="en-US" dirty="0"/>
              <a:t>小标题微软雅黑字号</a:t>
            </a:r>
            <a:r>
              <a:rPr lang="en-US" altLang="zh-CN" dirty="0"/>
              <a:t>20</a:t>
            </a:r>
            <a:r>
              <a:rPr lang="zh-CN" altLang="en-US" dirty="0"/>
              <a:t>加粗居中，正文微软雅黑字号</a:t>
            </a:r>
            <a:r>
              <a:rPr lang="en-US" altLang="zh-CN" dirty="0"/>
              <a:t>18</a:t>
            </a:r>
          </a:p>
          <a:p>
            <a:pPr lvl="0"/>
            <a:r>
              <a:rPr lang="zh-CN" altLang="en-US" dirty="0"/>
              <a:t>在图片上右键选择</a:t>
            </a:r>
            <a:r>
              <a:rPr lang="en-US" altLang="zh-CN" dirty="0"/>
              <a:t>“</a:t>
            </a:r>
            <a:r>
              <a:rPr lang="zh-CN" altLang="en-US" dirty="0"/>
              <a:t>更改图片</a:t>
            </a:r>
            <a:r>
              <a:rPr lang="en-US" altLang="zh-CN" dirty="0"/>
              <a:t>”</a:t>
            </a:r>
            <a:r>
              <a:rPr lang="zh-CN" altLang="en-US" dirty="0"/>
              <a:t>即可替换图片</a:t>
            </a:r>
          </a:p>
        </p:txBody>
      </p:sp>
      <p:sp>
        <p:nvSpPr>
          <p:cNvPr id="40" name="文本占位符 39"/>
          <p:cNvSpPr>
            <a:spLocks noGrp="1"/>
          </p:cNvSpPr>
          <p:nvPr>
            <p:ph type="body" sz="quarter" idx="13" hasCustomPrompt="1"/>
          </p:nvPr>
        </p:nvSpPr>
        <p:spPr>
          <a:xfrm>
            <a:off x="5547763" y="2649383"/>
            <a:ext cx="2383440" cy="393700"/>
          </a:xfrm>
          <a:prstGeom prst="rect">
            <a:avLst/>
          </a:prstGeom>
        </p:spPr>
        <p:txBody>
          <a:bodyPr/>
          <a:lstStyle>
            <a:lvl1pPr marL="0" indent="0" algn="ctr">
              <a:buNone/>
              <a:defRPr sz="2000" b="1">
                <a:solidFill>
                  <a:schemeClr val="bg2">
                    <a:lumMod val="25000"/>
                  </a:schemeClr>
                </a:solidFill>
              </a:defRPr>
            </a:lvl1pPr>
            <a:lvl2pPr>
              <a:defRPr sz="2000" b="1"/>
            </a:lvl2pPr>
            <a:lvl3pPr>
              <a:defRPr sz="2000" b="1"/>
            </a:lvl3pPr>
            <a:lvl4pPr>
              <a:defRPr sz="2000" b="1"/>
            </a:lvl4pPr>
            <a:lvl5pPr>
              <a:defRPr sz="2000" b="1"/>
            </a:lvl5pPr>
          </a:lstStyle>
          <a:p>
            <a:pPr lvl="0"/>
            <a:r>
              <a:rPr lang="zh-CN" altLang="en-US" dirty="0"/>
              <a:t>请输入你的标题</a:t>
            </a:r>
          </a:p>
        </p:txBody>
      </p:sp>
      <p:sp>
        <p:nvSpPr>
          <p:cNvPr id="41" name="文本占位符 39"/>
          <p:cNvSpPr>
            <a:spLocks noGrp="1"/>
          </p:cNvSpPr>
          <p:nvPr>
            <p:ph type="body" sz="quarter" idx="14" hasCustomPrompt="1"/>
          </p:nvPr>
        </p:nvSpPr>
        <p:spPr>
          <a:xfrm>
            <a:off x="8814854" y="2649383"/>
            <a:ext cx="2383440" cy="393700"/>
          </a:xfrm>
          <a:prstGeom prst="rect">
            <a:avLst/>
          </a:prstGeom>
        </p:spPr>
        <p:txBody>
          <a:bodyPr/>
          <a:lstStyle>
            <a:lvl1pPr marL="0" indent="0" algn="ctr">
              <a:buNone/>
              <a:defRPr sz="2000" b="1">
                <a:solidFill>
                  <a:schemeClr val="bg2">
                    <a:lumMod val="25000"/>
                  </a:schemeClr>
                </a:solidFill>
              </a:defRPr>
            </a:lvl1pPr>
            <a:lvl2pPr>
              <a:defRPr sz="2000" b="1"/>
            </a:lvl2pPr>
            <a:lvl3pPr>
              <a:defRPr sz="2000" b="1"/>
            </a:lvl3pPr>
            <a:lvl4pPr>
              <a:defRPr sz="2000" b="1"/>
            </a:lvl4pPr>
            <a:lvl5pPr>
              <a:defRPr sz="2000" b="1"/>
            </a:lvl5pPr>
          </a:lstStyle>
          <a:p>
            <a:pPr lvl="0"/>
            <a:r>
              <a:rPr lang="zh-CN" altLang="en-US" dirty="0"/>
              <a:t>请输入你的标题</a:t>
            </a:r>
          </a:p>
        </p:txBody>
      </p:sp>
      <p:sp>
        <p:nvSpPr>
          <p:cNvPr id="42" name="文本占位符 39"/>
          <p:cNvSpPr>
            <a:spLocks noGrp="1"/>
          </p:cNvSpPr>
          <p:nvPr>
            <p:ph type="body" sz="quarter" idx="15" hasCustomPrompt="1"/>
          </p:nvPr>
        </p:nvSpPr>
        <p:spPr>
          <a:xfrm>
            <a:off x="5560980" y="4515507"/>
            <a:ext cx="2383440" cy="393700"/>
          </a:xfrm>
          <a:prstGeom prst="rect">
            <a:avLst/>
          </a:prstGeom>
        </p:spPr>
        <p:txBody>
          <a:bodyPr/>
          <a:lstStyle>
            <a:lvl1pPr marL="0" indent="0" algn="ctr">
              <a:buNone/>
              <a:defRPr sz="2000" b="1">
                <a:solidFill>
                  <a:schemeClr val="bg2">
                    <a:lumMod val="25000"/>
                  </a:schemeClr>
                </a:solidFill>
              </a:defRPr>
            </a:lvl1pPr>
            <a:lvl2pPr>
              <a:defRPr sz="2000" b="1"/>
            </a:lvl2pPr>
            <a:lvl3pPr>
              <a:defRPr sz="2000" b="1"/>
            </a:lvl3pPr>
            <a:lvl4pPr>
              <a:defRPr sz="2000" b="1"/>
            </a:lvl4pPr>
            <a:lvl5pPr>
              <a:defRPr sz="2000" b="1"/>
            </a:lvl5pPr>
          </a:lstStyle>
          <a:p>
            <a:pPr lvl="0"/>
            <a:r>
              <a:rPr lang="zh-CN" altLang="en-US" dirty="0"/>
              <a:t>请输入你的标题</a:t>
            </a:r>
          </a:p>
        </p:txBody>
      </p:sp>
      <p:sp>
        <p:nvSpPr>
          <p:cNvPr id="43" name="文本占位符 39"/>
          <p:cNvSpPr>
            <a:spLocks noGrp="1"/>
          </p:cNvSpPr>
          <p:nvPr>
            <p:ph type="body" sz="quarter" idx="16" hasCustomPrompt="1"/>
          </p:nvPr>
        </p:nvSpPr>
        <p:spPr>
          <a:xfrm>
            <a:off x="8828071" y="4515507"/>
            <a:ext cx="2383440" cy="393700"/>
          </a:xfrm>
          <a:prstGeom prst="rect">
            <a:avLst/>
          </a:prstGeom>
        </p:spPr>
        <p:txBody>
          <a:bodyPr/>
          <a:lstStyle>
            <a:lvl1pPr marL="0" indent="0" algn="ctr">
              <a:buNone/>
              <a:defRPr sz="2000" b="1">
                <a:solidFill>
                  <a:schemeClr val="bg2">
                    <a:lumMod val="25000"/>
                  </a:schemeClr>
                </a:solidFill>
              </a:defRPr>
            </a:lvl1pPr>
            <a:lvl2pPr>
              <a:defRPr sz="2000" b="1"/>
            </a:lvl2pPr>
            <a:lvl3pPr>
              <a:defRPr sz="2000" b="1"/>
            </a:lvl3pPr>
            <a:lvl4pPr>
              <a:defRPr sz="2000" b="1"/>
            </a:lvl4pPr>
            <a:lvl5pPr>
              <a:defRPr sz="2000" b="1"/>
            </a:lvl5pPr>
          </a:lstStyle>
          <a:p>
            <a:pPr lvl="0"/>
            <a:r>
              <a:rPr lang="zh-CN" altLang="en-US" dirty="0"/>
              <a:t>请输入你的标题</a:t>
            </a:r>
          </a:p>
        </p:txBody>
      </p:sp>
      <p:sp>
        <p:nvSpPr>
          <p:cNvPr id="44" name="文本占位符 39"/>
          <p:cNvSpPr>
            <a:spLocks noGrp="1"/>
          </p:cNvSpPr>
          <p:nvPr>
            <p:ph type="body" sz="quarter" idx="17" hasCustomPrompt="1"/>
          </p:nvPr>
        </p:nvSpPr>
        <p:spPr>
          <a:xfrm>
            <a:off x="5469588" y="3231715"/>
            <a:ext cx="2539790" cy="112162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0">
                <a:solidFill>
                  <a:schemeClr val="bg2">
                    <a:lumMod val="25000"/>
                  </a:schemeClr>
                </a:solidFill>
              </a:defRPr>
            </a:lvl1pPr>
            <a:lvl2pPr>
              <a:defRPr sz="2000" b="1"/>
            </a:lvl2pPr>
            <a:lvl3pPr>
              <a:defRPr sz="2000" b="1"/>
            </a:lvl3pPr>
            <a:lvl4pPr>
              <a:defRPr sz="2000" b="1"/>
            </a:lvl4pPr>
            <a:lvl5pPr>
              <a:defRPr sz="2000" b="1"/>
            </a:lvl5pPr>
          </a:lstStyle>
          <a:p>
            <a:pPr lvl="0"/>
            <a:r>
              <a:rPr lang="zh-CN" altLang="en-US" dirty="0"/>
              <a:t>请输入你的内容</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请输入你的内容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请输入你的内容</a:t>
            </a:r>
          </a:p>
          <a:p>
            <a:pPr lvl="0"/>
            <a:endParaRPr lang="zh-CN" altLang="en-US" dirty="0"/>
          </a:p>
        </p:txBody>
      </p:sp>
      <p:sp>
        <p:nvSpPr>
          <p:cNvPr id="45" name="文本占位符 39"/>
          <p:cNvSpPr>
            <a:spLocks noGrp="1"/>
          </p:cNvSpPr>
          <p:nvPr>
            <p:ph type="body" sz="quarter" idx="18" hasCustomPrompt="1"/>
          </p:nvPr>
        </p:nvSpPr>
        <p:spPr>
          <a:xfrm>
            <a:off x="5469588" y="5135671"/>
            <a:ext cx="2539790" cy="1096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0">
                <a:solidFill>
                  <a:schemeClr val="bg2">
                    <a:lumMod val="25000"/>
                  </a:schemeClr>
                </a:solidFill>
              </a:defRPr>
            </a:lvl1pPr>
            <a:lvl2pPr>
              <a:defRPr sz="2000" b="1"/>
            </a:lvl2pPr>
            <a:lvl3pPr>
              <a:defRPr sz="2000" b="1"/>
            </a:lvl3pPr>
            <a:lvl4pPr>
              <a:defRPr sz="2000" b="1"/>
            </a:lvl4pPr>
            <a:lvl5pPr>
              <a:defRPr sz="2000" b="1"/>
            </a:lvl5pPr>
          </a:lstStyle>
          <a:p>
            <a:pPr lvl="0"/>
            <a:r>
              <a:rPr lang="zh-CN" altLang="en-US" dirty="0"/>
              <a:t>请输入你的内容</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请输入你的内容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请输入你的内容</a:t>
            </a:r>
          </a:p>
          <a:p>
            <a:pPr lvl="0"/>
            <a:endParaRPr lang="zh-CN" altLang="en-US" dirty="0"/>
          </a:p>
        </p:txBody>
      </p:sp>
      <p:sp>
        <p:nvSpPr>
          <p:cNvPr id="46" name="文本占位符 39"/>
          <p:cNvSpPr>
            <a:spLocks noGrp="1"/>
          </p:cNvSpPr>
          <p:nvPr>
            <p:ph type="body" sz="quarter" idx="19" hasCustomPrompt="1"/>
          </p:nvPr>
        </p:nvSpPr>
        <p:spPr>
          <a:xfrm>
            <a:off x="8705150" y="3231715"/>
            <a:ext cx="2539790" cy="112162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0">
                <a:solidFill>
                  <a:schemeClr val="bg2">
                    <a:lumMod val="25000"/>
                  </a:schemeClr>
                </a:solidFill>
              </a:defRPr>
            </a:lvl1pPr>
            <a:lvl2pPr>
              <a:defRPr sz="2000" b="1"/>
            </a:lvl2pPr>
            <a:lvl3pPr>
              <a:defRPr sz="2000" b="1"/>
            </a:lvl3pPr>
            <a:lvl4pPr>
              <a:defRPr sz="2000" b="1"/>
            </a:lvl4pPr>
            <a:lvl5pPr>
              <a:defRPr sz="2000" b="1"/>
            </a:lvl5pPr>
          </a:lstStyle>
          <a:p>
            <a:pPr lvl="0"/>
            <a:r>
              <a:rPr lang="zh-CN" altLang="en-US" dirty="0"/>
              <a:t>请输入你的内容</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请输入你的内容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请输入你的内容</a:t>
            </a:r>
          </a:p>
          <a:p>
            <a:pPr lvl="0"/>
            <a:endParaRPr lang="zh-CN" altLang="en-US" dirty="0"/>
          </a:p>
        </p:txBody>
      </p:sp>
      <p:sp>
        <p:nvSpPr>
          <p:cNvPr id="47" name="文本占位符 39"/>
          <p:cNvSpPr>
            <a:spLocks noGrp="1"/>
          </p:cNvSpPr>
          <p:nvPr>
            <p:ph type="body" sz="quarter" idx="20" hasCustomPrompt="1"/>
          </p:nvPr>
        </p:nvSpPr>
        <p:spPr>
          <a:xfrm>
            <a:off x="8705150" y="5135671"/>
            <a:ext cx="2539790" cy="1096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b="0">
                <a:solidFill>
                  <a:schemeClr val="bg2">
                    <a:lumMod val="25000"/>
                  </a:schemeClr>
                </a:solidFill>
              </a:defRPr>
            </a:lvl1pPr>
            <a:lvl2pPr>
              <a:defRPr sz="2000" b="1"/>
            </a:lvl2pPr>
            <a:lvl3pPr>
              <a:defRPr sz="2000" b="1"/>
            </a:lvl3pPr>
            <a:lvl4pPr>
              <a:defRPr sz="2000" b="1"/>
            </a:lvl4pPr>
            <a:lvl5pPr>
              <a:defRPr sz="2000" b="1"/>
            </a:lvl5pPr>
          </a:lstStyle>
          <a:p>
            <a:pPr lvl="0"/>
            <a:r>
              <a:rPr lang="zh-CN" altLang="en-US" dirty="0"/>
              <a:t>请输入你的内容</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请输入你的内容</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请输入你的内容</a:t>
            </a:r>
          </a:p>
          <a:p>
            <a:pPr lvl="0"/>
            <a:endParaRPr lang="zh-CN" alt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1+#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anim calcmode="lin" valueType="num">
                                      <p:cBhvr>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tmplLst>
          <p:tmpl lvl="1">
            <p:tnLst>
              <p:par>
                <p:cTn presetID="42"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9"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userDrawn="1"/>
        </p:nvSpPr>
        <p:spPr bwMode="auto">
          <a:xfrm>
            <a:off x="5412318" y="4054476"/>
            <a:ext cx="5590116" cy="771525"/>
          </a:xfrm>
          <a:prstGeom prst="rect">
            <a:avLst/>
          </a:prstGeom>
          <a:solidFill>
            <a:schemeClr val="bg1"/>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sz="800" b="1" dirty="0">
              <a:solidFill>
                <a:schemeClr val="tx1"/>
              </a:solidFill>
            </a:endParaRPr>
          </a:p>
        </p:txBody>
      </p:sp>
      <p:sp>
        <p:nvSpPr>
          <p:cNvPr id="57353" name="Rectangle 9"/>
          <p:cNvSpPr>
            <a:spLocks noGrp="1" noChangeArrowheads="1"/>
          </p:cNvSpPr>
          <p:nvPr>
            <p:ph type="ctrTitle"/>
          </p:nvPr>
        </p:nvSpPr>
        <p:spPr>
          <a:xfrm>
            <a:off x="914400" y="1798639"/>
            <a:ext cx="10363200" cy="1470025"/>
          </a:xfrm>
        </p:spPr>
        <p:txBody>
          <a:bodyPr tIns="45720" anchor="ctr"/>
          <a:lstStyle>
            <a:lvl1pPr>
              <a:defRPr sz="4300"/>
            </a:lvl1pPr>
          </a:lstStyle>
          <a:p>
            <a:pPr lvl="0"/>
            <a:r>
              <a:rPr lang="zh-CN" altLang="en-US" noProof="0"/>
              <a:t>单击此处编辑母版标题样式</a:t>
            </a:r>
          </a:p>
        </p:txBody>
      </p:sp>
      <p:sp>
        <p:nvSpPr>
          <p:cNvPr id="57354" name="Rectangle 10"/>
          <p:cNvSpPr>
            <a:spLocks noGrp="1" noChangeArrowheads="1"/>
          </p:cNvSpPr>
          <p:nvPr>
            <p:ph type="subTitle" idx="1"/>
          </p:nvPr>
        </p:nvSpPr>
        <p:spPr>
          <a:xfrm>
            <a:off x="1828800" y="3957638"/>
            <a:ext cx="8534400" cy="1079500"/>
          </a:xfrm>
        </p:spPr>
        <p:txBody>
          <a:bodyPr anchor="ctr" anchorCtr="1"/>
          <a:lstStyle>
            <a:lvl1pPr marL="0" indent="0" algn="ctr">
              <a:buFontTx/>
              <a:buNone/>
              <a:defRPr sz="2400">
                <a:solidFill>
                  <a:srgbClr val="16388A"/>
                </a:solidFill>
              </a:defRPr>
            </a:lvl1pPr>
          </a:lstStyle>
          <a:p>
            <a:pPr lvl="0"/>
            <a:r>
              <a:rPr lang="zh-CN" altLang="en-US" noProof="0"/>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参考文献">
    <p:spTree>
      <p:nvGrpSpPr>
        <p:cNvPr id="1" name=""/>
        <p:cNvGrpSpPr/>
        <p:nvPr/>
      </p:nvGrpSpPr>
      <p:grpSpPr>
        <a:xfrm>
          <a:off x="0" y="0"/>
          <a:ext cx="0" cy="0"/>
          <a:chOff x="0" y="0"/>
          <a:chExt cx="0" cy="0"/>
        </a:xfrm>
      </p:grpSpPr>
      <p:pic>
        <p:nvPicPr>
          <p:cNvPr id="3" name="图片 2" descr="图片包含 室内, 窗户, 椅子, 房间&#10;&#10;描述已自动生成"/>
          <p:cNvPicPr>
            <a:picLocks noChangeAspect="1"/>
          </p:cNvPicPr>
          <p:nvPr userDrawn="1"/>
        </p:nvPicPr>
        <p:blipFill rotWithShape="1">
          <a:blip r:embed="rId4">
            <a:alphaModFix amt="10000"/>
            <a:extLst>
              <a:ext uri="{28A0092B-C50C-407E-A947-70E740481C1C}">
                <a14:useLocalDpi xmlns:a14="http://schemas.microsoft.com/office/drawing/2010/main" val="0"/>
              </a:ext>
            </a:extLst>
          </a:blip>
          <a:srcRect t="12568" b="12568"/>
          <a:stretch>
            <a:fillRect/>
          </a:stretch>
        </p:blipFill>
        <p:spPr>
          <a:xfrm>
            <a:off x="0" y="0"/>
            <a:ext cx="12214169" cy="6858000"/>
          </a:xfrm>
          <a:prstGeom prst="rect">
            <a:avLst/>
          </a:prstGeom>
        </p:spPr>
      </p:pic>
      <p:sp>
        <p:nvSpPr>
          <p:cNvPr id="4" name="MH_Others_2"/>
          <p:cNvSpPr/>
          <p:nvPr userDrawn="1">
            <p:custDataLst>
              <p:tags r:id="rId1"/>
            </p:custDataLst>
          </p:nvPr>
        </p:nvSpPr>
        <p:spPr>
          <a:xfrm>
            <a:off x="3875419" y="344963"/>
            <a:ext cx="6131155" cy="469206"/>
          </a:xfrm>
          <a:prstGeom prst="rect">
            <a:avLst/>
          </a:prstGeom>
          <a:solidFill>
            <a:srgbClr val="173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4" rIns="68567" bIns="34284" numCol="1" spcCol="0" rtlCol="0" fromWordArt="0" anchor="ctr" anchorCtr="0" forceAA="0" compatLnSpc="1">
            <a:noAutofit/>
          </a:bodyPr>
          <a:lstStyle/>
          <a:p>
            <a:endParaRPr lang="zh-CN" altLang="en-US" sz="14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5" name="MH_Others_2"/>
          <p:cNvSpPr/>
          <p:nvPr userDrawn="1">
            <p:custDataLst>
              <p:tags r:id="rId2"/>
            </p:custDataLst>
          </p:nvPr>
        </p:nvSpPr>
        <p:spPr>
          <a:xfrm>
            <a:off x="-1" y="388471"/>
            <a:ext cx="1158241" cy="425698"/>
          </a:xfrm>
          <a:prstGeom prst="rect">
            <a:avLst/>
          </a:prstGeom>
          <a:solidFill>
            <a:srgbClr val="5793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7" tIns="34284" rIns="68567" bIns="34284" numCol="1" spcCol="0" rtlCol="0" fromWordArt="0" anchor="ctr" anchorCtr="0" forceAA="0" compatLnSpc="1">
            <a:noAutofit/>
          </a:bodyPr>
          <a:lstStyle/>
          <a:p>
            <a:endParaRPr lang="zh-CN" altLang="en-US" sz="14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 name="文本占位符 3"/>
          <p:cNvSpPr>
            <a:spLocks noGrp="1"/>
          </p:cNvSpPr>
          <p:nvPr>
            <p:ph type="body" sz="quarter" idx="10" hasCustomPrompt="1"/>
          </p:nvPr>
        </p:nvSpPr>
        <p:spPr>
          <a:xfrm>
            <a:off x="1229119" y="411327"/>
            <a:ext cx="2590115" cy="355600"/>
          </a:xfrm>
          <a:prstGeom prst="rect">
            <a:avLst/>
          </a:prstGeom>
        </p:spPr>
        <p:txBody>
          <a:bodyPr/>
          <a:lstStyle>
            <a:lvl1pPr marL="0" indent="0">
              <a:buNone/>
              <a:defRPr sz="2000" b="1">
                <a:solidFill>
                  <a:srgbClr val="0075BF"/>
                </a:solidFill>
                <a:latin typeface="微软雅黑" panose="020B0503020204020204" charset="-122"/>
                <a:ea typeface="微软雅黑" panose="020B0503020204020204" charset="-122"/>
              </a:defRPr>
            </a:lvl1pPr>
          </a:lstStyle>
          <a:p>
            <a:r>
              <a:rPr lang="zh-CN" altLang="en-US" dirty="0"/>
              <a:t>参考文献</a:t>
            </a:r>
          </a:p>
        </p:txBody>
      </p:sp>
      <p:sp>
        <p:nvSpPr>
          <p:cNvPr id="7" name="文本占位符 5"/>
          <p:cNvSpPr>
            <a:spLocks noGrp="1"/>
          </p:cNvSpPr>
          <p:nvPr>
            <p:ph type="body" sz="quarter" idx="11" hasCustomPrompt="1"/>
          </p:nvPr>
        </p:nvSpPr>
        <p:spPr>
          <a:xfrm>
            <a:off x="1229119" y="883603"/>
            <a:ext cx="2575420" cy="325119"/>
          </a:xfrm>
          <a:prstGeom prst="rect">
            <a:avLst/>
          </a:prstGeom>
        </p:spPr>
        <p:txBody>
          <a:bodyPr/>
          <a:lstStyle>
            <a:lvl1pPr marL="0" indent="0">
              <a:buNone/>
              <a:defRPr sz="1400">
                <a:solidFill>
                  <a:srgbClr val="5793CE"/>
                </a:solidFill>
                <a:latin typeface="微软雅黑" panose="020B0503020204020204" charset="-122"/>
                <a:ea typeface="微软雅黑" panose="020B0503020204020204" charset="-122"/>
              </a:defRPr>
            </a:lvl1pPr>
          </a:lstStyle>
          <a:p>
            <a:r>
              <a:rPr lang="en-US" altLang="zh-CN" dirty="0"/>
              <a:t>Relevant Reference</a:t>
            </a: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a:off x="10402684" y="169084"/>
            <a:ext cx="1426149" cy="512447"/>
          </a:xfrm>
          <a:prstGeom prst="rect">
            <a:avLst/>
          </a:prstGeom>
        </p:spPr>
      </p:pic>
      <p:sp>
        <p:nvSpPr>
          <p:cNvPr id="9" name="文本框 8"/>
          <p:cNvSpPr txBox="1"/>
          <p:nvPr userDrawn="1"/>
        </p:nvSpPr>
        <p:spPr>
          <a:xfrm>
            <a:off x="10402685" y="752937"/>
            <a:ext cx="157885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700" b="0" dirty="0">
                <a:solidFill>
                  <a:srgbClr val="142E60"/>
                </a:solidFill>
              </a:rPr>
              <a:t>自 </a:t>
            </a:r>
            <a:r>
              <a:rPr lang="en-US" altLang="zh-CN" sz="700" b="0" dirty="0">
                <a:solidFill>
                  <a:srgbClr val="142E60"/>
                </a:solidFill>
              </a:rPr>
              <a:t>/ </a:t>
            </a:r>
            <a:r>
              <a:rPr lang="zh-CN" altLang="en-US" sz="700" b="0" dirty="0">
                <a:solidFill>
                  <a:srgbClr val="142E60"/>
                </a:solidFill>
              </a:rPr>
              <a:t>强 </a:t>
            </a:r>
            <a:r>
              <a:rPr lang="en-US" altLang="zh-CN" sz="700" b="0" dirty="0">
                <a:solidFill>
                  <a:srgbClr val="142E60"/>
                </a:solidFill>
              </a:rPr>
              <a:t>/ </a:t>
            </a:r>
            <a:r>
              <a:rPr lang="zh-CN" altLang="en-US" sz="700" b="0" dirty="0">
                <a:solidFill>
                  <a:srgbClr val="142E60"/>
                </a:solidFill>
              </a:rPr>
              <a:t>不 </a:t>
            </a:r>
            <a:r>
              <a:rPr lang="en-US" altLang="zh-CN" sz="700" b="0" dirty="0">
                <a:solidFill>
                  <a:srgbClr val="142E60"/>
                </a:solidFill>
              </a:rPr>
              <a:t>/ </a:t>
            </a:r>
            <a:r>
              <a:rPr lang="zh-CN" altLang="en-US" sz="700" b="0" dirty="0">
                <a:solidFill>
                  <a:srgbClr val="142E60"/>
                </a:solidFill>
              </a:rPr>
              <a:t>息   止 </a:t>
            </a:r>
            <a:r>
              <a:rPr lang="en-US" altLang="zh-CN" sz="700" b="0" dirty="0">
                <a:solidFill>
                  <a:srgbClr val="142E60"/>
                </a:solidFill>
              </a:rPr>
              <a:t>/ </a:t>
            </a:r>
            <a:r>
              <a:rPr lang="zh-CN" altLang="en-US" sz="700" b="0" dirty="0">
                <a:solidFill>
                  <a:srgbClr val="142E60"/>
                </a:solidFill>
              </a:rPr>
              <a:t>于 </a:t>
            </a:r>
            <a:r>
              <a:rPr lang="en-US" altLang="zh-CN" sz="700" b="0" dirty="0">
                <a:solidFill>
                  <a:srgbClr val="142E60"/>
                </a:solidFill>
              </a:rPr>
              <a:t>/ </a:t>
            </a:r>
            <a:r>
              <a:rPr lang="zh-CN" altLang="en-US" sz="700" b="0" dirty="0">
                <a:solidFill>
                  <a:srgbClr val="142E60"/>
                </a:solidFill>
              </a:rPr>
              <a:t>至 </a:t>
            </a:r>
            <a:r>
              <a:rPr lang="en-US" altLang="zh-CN" sz="700" b="0" dirty="0">
                <a:solidFill>
                  <a:srgbClr val="142E60"/>
                </a:solidFill>
              </a:rPr>
              <a:t>/ </a:t>
            </a:r>
            <a:r>
              <a:rPr lang="zh-CN" altLang="en-US" sz="700" b="0" dirty="0">
                <a:solidFill>
                  <a:srgbClr val="142E60"/>
                </a:solidFill>
              </a:rPr>
              <a:t>善</a:t>
            </a:r>
          </a:p>
        </p:txBody>
      </p:sp>
      <p:grpSp>
        <p:nvGrpSpPr>
          <p:cNvPr id="10" name="组合 9"/>
          <p:cNvGrpSpPr/>
          <p:nvPr userDrawn="1"/>
        </p:nvGrpSpPr>
        <p:grpSpPr>
          <a:xfrm>
            <a:off x="660400" y="1866723"/>
            <a:ext cx="9591040" cy="437912"/>
            <a:chOff x="660400" y="1866723"/>
            <a:chExt cx="9591040" cy="437912"/>
          </a:xfrm>
        </p:grpSpPr>
        <p:sp>
          <p:nvSpPr>
            <p:cNvPr id="11" name="文本框 10"/>
            <p:cNvSpPr txBox="1"/>
            <p:nvPr/>
          </p:nvSpPr>
          <p:spPr>
            <a:xfrm>
              <a:off x="660400" y="1866723"/>
              <a:ext cx="731078" cy="369332"/>
            </a:xfrm>
            <a:prstGeom prst="rect">
              <a:avLst/>
            </a:prstGeom>
            <a:noFill/>
          </p:spPr>
          <p:txBody>
            <a:bodyPr wrap="square" rtlCol="0">
              <a:spAutoFit/>
            </a:bodyPr>
            <a:lstStyle/>
            <a:p>
              <a:r>
                <a:rPr lang="zh-CN" altLang="zh-CN" b="1" kern="100" dirty="0">
                  <a:solidFill>
                    <a:srgbClr val="142E60"/>
                  </a:solidFill>
                  <a:latin typeface="+mn-ea"/>
                </a:rPr>
                <a:t>［</a:t>
              </a:r>
              <a:r>
                <a:rPr lang="en-US" altLang="zh-CN" b="1" kern="100" dirty="0">
                  <a:solidFill>
                    <a:srgbClr val="142E60"/>
                  </a:solidFill>
                  <a:latin typeface="+mn-ea"/>
                </a:rPr>
                <a:t>1</a:t>
              </a:r>
              <a:r>
                <a:rPr lang="zh-CN" altLang="zh-CN" b="1" kern="100" dirty="0">
                  <a:solidFill>
                    <a:srgbClr val="142E60"/>
                  </a:solidFill>
                  <a:latin typeface="+mn-ea"/>
                </a:rPr>
                <a:t>］</a:t>
              </a:r>
              <a:endParaRPr lang="zh-CN" altLang="zh-CN" kern="100" dirty="0">
                <a:latin typeface="+mn-ea"/>
              </a:endParaRPr>
            </a:p>
          </p:txBody>
        </p:sp>
        <p:cxnSp>
          <p:nvCxnSpPr>
            <p:cNvPr id="12" name="直接连接符 11"/>
            <p:cNvCxnSpPr/>
            <p:nvPr/>
          </p:nvCxnSpPr>
          <p:spPr>
            <a:xfrm>
              <a:off x="914400" y="2304635"/>
              <a:ext cx="933704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a:off x="660400" y="2472632"/>
            <a:ext cx="9591040" cy="436010"/>
            <a:chOff x="660400" y="2472632"/>
            <a:chExt cx="9591040" cy="436010"/>
          </a:xfrm>
        </p:grpSpPr>
        <p:sp>
          <p:nvSpPr>
            <p:cNvPr id="14" name="文本框 13"/>
            <p:cNvSpPr txBox="1"/>
            <p:nvPr/>
          </p:nvSpPr>
          <p:spPr>
            <a:xfrm>
              <a:off x="660400" y="2472632"/>
              <a:ext cx="731078" cy="369332"/>
            </a:xfrm>
            <a:prstGeom prst="rect">
              <a:avLst/>
            </a:prstGeom>
            <a:noFill/>
          </p:spPr>
          <p:txBody>
            <a:bodyPr wrap="square" rtlCol="0">
              <a:spAutoFit/>
            </a:bodyPr>
            <a:lstStyle/>
            <a:p>
              <a:r>
                <a:rPr lang="zh-CN" altLang="en-US" b="1" kern="100" dirty="0">
                  <a:solidFill>
                    <a:srgbClr val="142E60"/>
                  </a:solidFill>
                  <a:latin typeface="+mn-ea"/>
                </a:rPr>
                <a:t>［</a:t>
              </a:r>
              <a:r>
                <a:rPr lang="en-US" altLang="zh-CN" b="1" kern="100" dirty="0">
                  <a:solidFill>
                    <a:srgbClr val="142E60"/>
                  </a:solidFill>
                  <a:latin typeface="+mn-ea"/>
                </a:rPr>
                <a:t>2</a:t>
              </a:r>
              <a:r>
                <a:rPr lang="zh-CN" altLang="en-US" b="1" kern="100" dirty="0">
                  <a:solidFill>
                    <a:srgbClr val="142E60"/>
                  </a:solidFill>
                  <a:latin typeface="+mn-ea"/>
                </a:rPr>
                <a:t>］</a:t>
              </a:r>
              <a:endParaRPr lang="en-US" altLang="zh-CN" kern="100" dirty="0">
                <a:latin typeface="+mn-ea"/>
              </a:endParaRPr>
            </a:p>
          </p:txBody>
        </p:sp>
        <p:cxnSp>
          <p:nvCxnSpPr>
            <p:cNvPr id="15" name="直接连接符 14"/>
            <p:cNvCxnSpPr/>
            <p:nvPr/>
          </p:nvCxnSpPr>
          <p:spPr>
            <a:xfrm>
              <a:off x="914400" y="2908642"/>
              <a:ext cx="933704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660399" y="3078541"/>
            <a:ext cx="9591041" cy="434108"/>
            <a:chOff x="660399" y="3078541"/>
            <a:chExt cx="9591041" cy="434108"/>
          </a:xfrm>
        </p:grpSpPr>
        <p:sp>
          <p:nvSpPr>
            <p:cNvPr id="17" name="文本框 16"/>
            <p:cNvSpPr txBox="1"/>
            <p:nvPr/>
          </p:nvSpPr>
          <p:spPr>
            <a:xfrm>
              <a:off x="660399" y="3078541"/>
              <a:ext cx="731079" cy="369332"/>
            </a:xfrm>
            <a:prstGeom prst="rect">
              <a:avLst/>
            </a:prstGeom>
            <a:noFill/>
          </p:spPr>
          <p:txBody>
            <a:bodyPr wrap="square" rtlCol="0">
              <a:spAutoFit/>
            </a:bodyPr>
            <a:lstStyle/>
            <a:p>
              <a:r>
                <a:rPr lang="zh-CN" altLang="en-US" b="1" kern="100" dirty="0">
                  <a:solidFill>
                    <a:srgbClr val="142E60"/>
                  </a:solidFill>
                  <a:latin typeface="+mn-ea"/>
                </a:rPr>
                <a:t>［</a:t>
              </a:r>
              <a:r>
                <a:rPr lang="en-US" altLang="zh-CN" b="1" kern="100" dirty="0">
                  <a:solidFill>
                    <a:srgbClr val="142E60"/>
                  </a:solidFill>
                  <a:latin typeface="+mn-ea"/>
                </a:rPr>
                <a:t>3</a:t>
              </a:r>
              <a:r>
                <a:rPr lang="zh-CN" altLang="en-US" b="1" kern="100" dirty="0">
                  <a:solidFill>
                    <a:srgbClr val="142E60"/>
                  </a:solidFill>
                  <a:latin typeface="+mn-ea"/>
                </a:rPr>
                <a:t>］</a:t>
              </a:r>
              <a:endParaRPr lang="en-US" altLang="zh-CN" kern="100" dirty="0">
                <a:latin typeface="+mn-ea"/>
              </a:endParaRPr>
            </a:p>
          </p:txBody>
        </p:sp>
        <p:cxnSp>
          <p:nvCxnSpPr>
            <p:cNvPr id="18" name="直接连接符 17"/>
            <p:cNvCxnSpPr/>
            <p:nvPr/>
          </p:nvCxnSpPr>
          <p:spPr>
            <a:xfrm>
              <a:off x="914400" y="3512649"/>
              <a:ext cx="933704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userDrawn="1"/>
        </p:nvGrpSpPr>
        <p:grpSpPr>
          <a:xfrm>
            <a:off x="660400" y="3684450"/>
            <a:ext cx="9591040" cy="432206"/>
            <a:chOff x="660400" y="3684450"/>
            <a:chExt cx="9591040" cy="432206"/>
          </a:xfrm>
        </p:grpSpPr>
        <p:sp>
          <p:nvSpPr>
            <p:cNvPr id="20" name="文本框 19"/>
            <p:cNvSpPr txBox="1"/>
            <p:nvPr/>
          </p:nvSpPr>
          <p:spPr>
            <a:xfrm>
              <a:off x="660400" y="3684450"/>
              <a:ext cx="731078" cy="369332"/>
            </a:xfrm>
            <a:prstGeom prst="rect">
              <a:avLst/>
            </a:prstGeom>
            <a:noFill/>
          </p:spPr>
          <p:txBody>
            <a:bodyPr wrap="square" rtlCol="0">
              <a:spAutoFit/>
            </a:bodyPr>
            <a:lstStyle/>
            <a:p>
              <a:r>
                <a:rPr lang="zh-CN" altLang="en-US" b="1" kern="100" dirty="0">
                  <a:solidFill>
                    <a:srgbClr val="142E60"/>
                  </a:solidFill>
                  <a:latin typeface="+mn-ea"/>
                </a:rPr>
                <a:t>［</a:t>
              </a:r>
              <a:r>
                <a:rPr lang="en-US" altLang="zh-CN" b="1" kern="100" dirty="0">
                  <a:solidFill>
                    <a:srgbClr val="142E60"/>
                  </a:solidFill>
                  <a:latin typeface="+mn-ea"/>
                </a:rPr>
                <a:t>4</a:t>
              </a:r>
              <a:r>
                <a:rPr lang="zh-CN" altLang="en-US" b="1" kern="100" dirty="0">
                  <a:solidFill>
                    <a:srgbClr val="142E60"/>
                  </a:solidFill>
                  <a:latin typeface="+mn-ea"/>
                </a:rPr>
                <a:t>］</a:t>
              </a:r>
              <a:endParaRPr lang="en-US" altLang="zh-CN" kern="100" dirty="0">
                <a:latin typeface="+mn-ea"/>
              </a:endParaRPr>
            </a:p>
          </p:txBody>
        </p:sp>
        <p:cxnSp>
          <p:nvCxnSpPr>
            <p:cNvPr id="21" name="直接连接符 20"/>
            <p:cNvCxnSpPr/>
            <p:nvPr/>
          </p:nvCxnSpPr>
          <p:spPr>
            <a:xfrm>
              <a:off x="914400" y="4116656"/>
              <a:ext cx="933704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userDrawn="1"/>
        </p:nvGrpSpPr>
        <p:grpSpPr>
          <a:xfrm>
            <a:off x="660400" y="4290359"/>
            <a:ext cx="9591040" cy="430304"/>
            <a:chOff x="660400" y="4290359"/>
            <a:chExt cx="9591040" cy="430304"/>
          </a:xfrm>
        </p:grpSpPr>
        <p:sp>
          <p:nvSpPr>
            <p:cNvPr id="23" name="文本框 22"/>
            <p:cNvSpPr txBox="1"/>
            <p:nvPr/>
          </p:nvSpPr>
          <p:spPr>
            <a:xfrm>
              <a:off x="660400" y="4290359"/>
              <a:ext cx="731078" cy="369332"/>
            </a:xfrm>
            <a:prstGeom prst="rect">
              <a:avLst/>
            </a:prstGeom>
            <a:noFill/>
          </p:spPr>
          <p:txBody>
            <a:bodyPr wrap="square" rtlCol="0">
              <a:spAutoFit/>
            </a:bodyPr>
            <a:lstStyle/>
            <a:p>
              <a:r>
                <a:rPr lang="zh-CN" altLang="en-US" b="1" kern="100" dirty="0">
                  <a:solidFill>
                    <a:srgbClr val="142E60"/>
                  </a:solidFill>
                  <a:latin typeface="+mn-ea"/>
                </a:rPr>
                <a:t>［</a:t>
              </a:r>
              <a:r>
                <a:rPr lang="en-US" altLang="zh-CN" b="1" kern="100" dirty="0">
                  <a:solidFill>
                    <a:srgbClr val="142E60"/>
                  </a:solidFill>
                  <a:latin typeface="+mn-ea"/>
                </a:rPr>
                <a:t>5</a:t>
              </a:r>
              <a:r>
                <a:rPr lang="zh-CN" altLang="en-US" b="1" kern="100" dirty="0">
                  <a:solidFill>
                    <a:srgbClr val="142E60"/>
                  </a:solidFill>
                  <a:latin typeface="+mn-ea"/>
                </a:rPr>
                <a:t>］</a:t>
              </a:r>
              <a:endParaRPr lang="en-US" altLang="zh-CN" kern="100" dirty="0">
                <a:latin typeface="+mn-ea"/>
              </a:endParaRPr>
            </a:p>
          </p:txBody>
        </p:sp>
        <p:cxnSp>
          <p:nvCxnSpPr>
            <p:cNvPr id="24" name="直接连接符 23"/>
            <p:cNvCxnSpPr/>
            <p:nvPr/>
          </p:nvCxnSpPr>
          <p:spPr>
            <a:xfrm>
              <a:off x="914400" y="4720663"/>
              <a:ext cx="933704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660399" y="4896270"/>
            <a:ext cx="9591041" cy="458908"/>
            <a:chOff x="660399" y="4896270"/>
            <a:chExt cx="9591041" cy="458908"/>
          </a:xfrm>
        </p:grpSpPr>
        <p:sp>
          <p:nvSpPr>
            <p:cNvPr id="26" name="文本框 25"/>
            <p:cNvSpPr txBox="1"/>
            <p:nvPr/>
          </p:nvSpPr>
          <p:spPr>
            <a:xfrm>
              <a:off x="660399" y="4896270"/>
              <a:ext cx="731079" cy="458908"/>
            </a:xfrm>
            <a:prstGeom prst="rect">
              <a:avLst/>
            </a:prstGeom>
            <a:noFill/>
          </p:spPr>
          <p:txBody>
            <a:bodyPr wrap="square" rtlCol="0">
              <a:spAutoFit/>
            </a:bodyPr>
            <a:lstStyle/>
            <a:p>
              <a:pPr>
                <a:lnSpc>
                  <a:spcPct val="150000"/>
                </a:lnSpc>
              </a:pPr>
              <a:r>
                <a:rPr lang="zh-CN" altLang="en-US" b="1" kern="100" dirty="0">
                  <a:solidFill>
                    <a:srgbClr val="142E60"/>
                  </a:solidFill>
                  <a:latin typeface="+mn-ea"/>
                </a:rPr>
                <a:t>［</a:t>
              </a:r>
              <a:r>
                <a:rPr lang="en-US" altLang="zh-CN" b="1" kern="100" dirty="0">
                  <a:solidFill>
                    <a:srgbClr val="142E60"/>
                  </a:solidFill>
                  <a:latin typeface="+mn-ea"/>
                </a:rPr>
                <a:t>6</a:t>
              </a:r>
              <a:r>
                <a:rPr lang="zh-CN" altLang="en-US" b="1" kern="100" dirty="0">
                  <a:solidFill>
                    <a:srgbClr val="142E60"/>
                  </a:solidFill>
                  <a:latin typeface="+mn-ea"/>
                </a:rPr>
                <a:t>］</a:t>
              </a:r>
              <a:endParaRPr lang="en-US" altLang="zh-CN" kern="100" dirty="0">
                <a:latin typeface="+mn-ea"/>
              </a:endParaRPr>
            </a:p>
          </p:txBody>
        </p:sp>
        <p:cxnSp>
          <p:nvCxnSpPr>
            <p:cNvPr id="27" name="直接连接符 26"/>
            <p:cNvCxnSpPr/>
            <p:nvPr/>
          </p:nvCxnSpPr>
          <p:spPr>
            <a:xfrm>
              <a:off x="914400" y="5324669"/>
              <a:ext cx="933704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文本占位符 27"/>
          <p:cNvSpPr>
            <a:spLocks noGrp="1"/>
          </p:cNvSpPr>
          <p:nvPr>
            <p:ph type="body" sz="quarter" idx="12" hasCustomPrompt="1"/>
          </p:nvPr>
        </p:nvSpPr>
        <p:spPr>
          <a:xfrm>
            <a:off x="1391603" y="1898449"/>
            <a:ext cx="8859837" cy="314325"/>
          </a:xfrm>
          <a:prstGeom prst="rect">
            <a:avLst/>
          </a:prstGeom>
        </p:spPr>
        <p:txBody>
          <a:bodyPr/>
          <a:lstStyle>
            <a:lvl1pPr marL="0" indent="0">
              <a:buNone/>
              <a:defRPr sz="1600"/>
            </a:lvl1pPr>
          </a:lstStyle>
          <a:p>
            <a:pPr lvl="0"/>
            <a:r>
              <a:rPr lang="zh-CN" altLang="en-US" dirty="0"/>
              <a:t>请在这里输入你的参考文献</a:t>
            </a:r>
          </a:p>
        </p:txBody>
      </p:sp>
      <p:sp>
        <p:nvSpPr>
          <p:cNvPr id="32" name="文本占位符 27"/>
          <p:cNvSpPr>
            <a:spLocks noGrp="1"/>
          </p:cNvSpPr>
          <p:nvPr>
            <p:ph type="body" sz="quarter" idx="13" hasCustomPrompt="1"/>
          </p:nvPr>
        </p:nvSpPr>
        <p:spPr>
          <a:xfrm>
            <a:off x="1391478" y="2499956"/>
            <a:ext cx="8859837" cy="314325"/>
          </a:xfrm>
          <a:prstGeom prst="rect">
            <a:avLst/>
          </a:prstGeom>
        </p:spPr>
        <p:txBody>
          <a:bodyPr/>
          <a:lstStyle>
            <a:lvl1pPr marL="0" indent="0">
              <a:buNone/>
              <a:defRPr sz="1600"/>
            </a:lvl1pPr>
          </a:lstStyle>
          <a:p>
            <a:pPr lvl="0"/>
            <a:r>
              <a:rPr lang="zh-CN" altLang="en-US" dirty="0"/>
              <a:t>请在这里输入你的参考文献</a:t>
            </a:r>
          </a:p>
        </p:txBody>
      </p:sp>
      <p:sp>
        <p:nvSpPr>
          <p:cNvPr id="33" name="文本占位符 27"/>
          <p:cNvSpPr>
            <a:spLocks noGrp="1"/>
          </p:cNvSpPr>
          <p:nvPr>
            <p:ph type="body" sz="quarter" idx="14" hasCustomPrompt="1"/>
          </p:nvPr>
        </p:nvSpPr>
        <p:spPr>
          <a:xfrm>
            <a:off x="1391353" y="3101463"/>
            <a:ext cx="8859837" cy="314325"/>
          </a:xfrm>
          <a:prstGeom prst="rect">
            <a:avLst/>
          </a:prstGeom>
        </p:spPr>
        <p:txBody>
          <a:bodyPr/>
          <a:lstStyle>
            <a:lvl1pPr marL="0" indent="0">
              <a:buNone/>
              <a:defRPr sz="1600"/>
            </a:lvl1pPr>
          </a:lstStyle>
          <a:p>
            <a:pPr lvl="0"/>
            <a:r>
              <a:rPr lang="zh-CN" altLang="en-US" dirty="0"/>
              <a:t>请在这里输入你的参考文献</a:t>
            </a:r>
          </a:p>
        </p:txBody>
      </p:sp>
      <p:sp>
        <p:nvSpPr>
          <p:cNvPr id="34" name="文本占位符 27"/>
          <p:cNvSpPr>
            <a:spLocks noGrp="1"/>
          </p:cNvSpPr>
          <p:nvPr>
            <p:ph type="body" sz="quarter" idx="15" hasCustomPrompt="1"/>
          </p:nvPr>
        </p:nvSpPr>
        <p:spPr>
          <a:xfrm>
            <a:off x="1391228" y="3702970"/>
            <a:ext cx="8859837" cy="314325"/>
          </a:xfrm>
          <a:prstGeom prst="rect">
            <a:avLst/>
          </a:prstGeom>
        </p:spPr>
        <p:txBody>
          <a:bodyPr/>
          <a:lstStyle>
            <a:lvl1pPr marL="0" indent="0">
              <a:buNone/>
              <a:defRPr sz="1600"/>
            </a:lvl1pPr>
          </a:lstStyle>
          <a:p>
            <a:pPr lvl="0"/>
            <a:r>
              <a:rPr lang="zh-CN" altLang="en-US" dirty="0"/>
              <a:t>请在这里输入你的参考文献</a:t>
            </a:r>
          </a:p>
        </p:txBody>
      </p:sp>
      <p:sp>
        <p:nvSpPr>
          <p:cNvPr id="35" name="文本占位符 27"/>
          <p:cNvSpPr>
            <a:spLocks noGrp="1"/>
          </p:cNvSpPr>
          <p:nvPr>
            <p:ph type="body" sz="quarter" idx="16" hasCustomPrompt="1"/>
          </p:nvPr>
        </p:nvSpPr>
        <p:spPr>
          <a:xfrm>
            <a:off x="1391103" y="4304477"/>
            <a:ext cx="8859837" cy="314325"/>
          </a:xfrm>
          <a:prstGeom prst="rect">
            <a:avLst/>
          </a:prstGeom>
        </p:spPr>
        <p:txBody>
          <a:bodyPr/>
          <a:lstStyle>
            <a:lvl1pPr marL="0" indent="0">
              <a:buNone/>
              <a:defRPr sz="1600"/>
            </a:lvl1pPr>
          </a:lstStyle>
          <a:p>
            <a:pPr lvl="0"/>
            <a:r>
              <a:rPr lang="zh-CN" altLang="en-US" dirty="0"/>
              <a:t>请在这里输入你的参考文献</a:t>
            </a:r>
          </a:p>
        </p:txBody>
      </p:sp>
      <p:sp>
        <p:nvSpPr>
          <p:cNvPr id="36" name="文本占位符 27"/>
          <p:cNvSpPr>
            <a:spLocks noGrp="1"/>
          </p:cNvSpPr>
          <p:nvPr>
            <p:ph type="body" sz="quarter" idx="17" hasCustomPrompt="1"/>
          </p:nvPr>
        </p:nvSpPr>
        <p:spPr>
          <a:xfrm>
            <a:off x="1390978" y="4954317"/>
            <a:ext cx="8859837" cy="314325"/>
          </a:xfrm>
          <a:prstGeom prst="rect">
            <a:avLst/>
          </a:prstGeom>
        </p:spPr>
        <p:txBody>
          <a:bodyPr/>
          <a:lstStyle>
            <a:lvl1pPr marL="0" indent="0">
              <a:buNone/>
              <a:defRPr sz="1600"/>
            </a:lvl1pPr>
          </a:lstStyle>
          <a:p>
            <a:pPr lvl="0"/>
            <a:r>
              <a:rPr lang="zh-CN" altLang="en-US" dirty="0"/>
              <a:t>请在这里输入你的参考文献</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1+#ppt_w/2"/>
                                          </p:val>
                                        </p:tav>
                                        <p:tav tm="100000">
                                          <p:val>
                                            <p:strVal val="#ppt_x"/>
                                          </p:val>
                                        </p:tav>
                                      </p:tavLst>
                                    </p:anim>
                                    <p:anim calcmode="lin" valueType="num">
                                      <p:cBhvr additive="base">
                                        <p:cTn id="12" dur="3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anim calcmode="lin" valueType="num">
                                      <p:cBhvr>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
                                        <p:tgtEl>
                                          <p:spTgt spid="9"/>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250"/>
                                        <p:tgtEl>
                                          <p:spTgt spid="10"/>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left)">
                                      <p:cBhvr>
                                        <p:cTn id="37" dur="250"/>
                                        <p:tgtEl>
                                          <p:spTgt spid="28">
                                            <p:txEl>
                                              <p:pRg st="0" end="0"/>
                                            </p:txEl>
                                          </p:spTgt>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250"/>
                                        <p:tgtEl>
                                          <p:spTgt spid="13"/>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left)">
                                      <p:cBhvr>
                                        <p:cTn id="45" dur="250"/>
                                        <p:tgtEl>
                                          <p:spTgt spid="32">
                                            <p:txEl>
                                              <p:pRg st="0" end="0"/>
                                            </p:txEl>
                                          </p:spTgt>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250"/>
                                        <p:tgtEl>
                                          <p:spTgt spid="1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250"/>
                                        <p:tgtEl>
                                          <p:spTgt spid="33">
                                            <p:txEl>
                                              <p:pRg st="0" end="0"/>
                                            </p:txEl>
                                          </p:spTgt>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250"/>
                                        <p:tgtEl>
                                          <p:spTgt spid="19"/>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wipe(left)">
                                      <p:cBhvr>
                                        <p:cTn id="61" dur="250"/>
                                        <p:tgtEl>
                                          <p:spTgt spid="34">
                                            <p:txEl>
                                              <p:pRg st="0" end="0"/>
                                            </p:txEl>
                                          </p:spTgt>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250"/>
                                        <p:tgtEl>
                                          <p:spTgt spid="22"/>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35">
                                            <p:txEl>
                                              <p:pRg st="0" end="0"/>
                                            </p:txEl>
                                          </p:spTgt>
                                        </p:tgtEl>
                                        <p:attrNameLst>
                                          <p:attrName>style.visibility</p:attrName>
                                        </p:attrNameLst>
                                      </p:cBhvr>
                                      <p:to>
                                        <p:strVal val="visible"/>
                                      </p:to>
                                    </p:set>
                                    <p:animEffect transition="in" filter="wipe(left)">
                                      <p:cBhvr>
                                        <p:cTn id="69" dur="250"/>
                                        <p:tgtEl>
                                          <p:spTgt spid="35">
                                            <p:txEl>
                                              <p:pRg st="0" end="0"/>
                                            </p:txEl>
                                          </p:spTgt>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250"/>
                                        <p:tgtEl>
                                          <p:spTgt spid="25"/>
                                        </p:tgtEl>
                                      </p:cBhvr>
                                    </p:animEffect>
                                  </p:childTnLst>
                                </p:cTn>
                              </p:par>
                            </p:childTnLst>
                          </p:cTn>
                        </p:par>
                        <p:par>
                          <p:cTn id="74" fill="hold">
                            <p:stCondLst>
                              <p:cond delay="6500"/>
                            </p:stCondLst>
                            <p:childTnLst>
                              <p:par>
                                <p:cTn id="75" presetID="22" presetClass="entr" presetSubtype="8" fill="hold" grpId="0" nodeType="afterEffect">
                                  <p:stCondLst>
                                    <p:cond delay="0"/>
                                  </p:stCondLst>
                                  <p:childTnLst>
                                    <p:set>
                                      <p:cBhvr>
                                        <p:cTn id="76" dur="1" fill="hold">
                                          <p:stCondLst>
                                            <p:cond delay="0"/>
                                          </p:stCondLst>
                                        </p:cTn>
                                        <p:tgtEl>
                                          <p:spTgt spid="36">
                                            <p:txEl>
                                              <p:pRg st="0" end="0"/>
                                            </p:txEl>
                                          </p:spTgt>
                                        </p:tgtEl>
                                        <p:attrNameLst>
                                          <p:attrName>style.visibility</p:attrName>
                                        </p:attrNameLst>
                                      </p:cBhvr>
                                      <p:to>
                                        <p:strVal val="visible"/>
                                      </p:to>
                                    </p:set>
                                    <p:animEffect transition="in" filter="wipe(left)">
                                      <p:cBhvr>
                                        <p:cTn id="77"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tmplLst>
          <p:tmpl lvl="1">
            <p:tnLst>
              <p:par>
                <p:cTn presetID="42"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9" grpId="0"/>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250"/>
                        <p:tgtEl>
                          <p:spTgt spid="28"/>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25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250"/>
                        <p:tgtEl>
                          <p:spTgt spid="33"/>
                        </p:tgtEl>
                      </p:cBhvr>
                    </p:animEffect>
                  </p:childTnLst>
                </p:cTn>
              </p:par>
            </p:tnLst>
          </p:tmpl>
        </p:tmplLst>
      </p:bldP>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25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250"/>
                        <p:tgtEl>
                          <p:spTgt spid="36"/>
                        </p:tgtEl>
                      </p:cBhvr>
                    </p:animEffect>
                  </p:childTnLst>
                </p:cTn>
              </p:par>
            </p:tnLst>
          </p:tmpl>
        </p:tmplLst>
      </p:bldP>
    </p:bld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06400" y="182717"/>
            <a:ext cx="11176000" cy="576263"/>
          </a:xfrm>
          <a:prstGeom prst="rect">
            <a:avLst/>
          </a:prstGeom>
        </p:spPr>
        <p:txBody>
          <a:bodyPr/>
          <a:lstStyle>
            <a:lvl1pPr>
              <a:defRPr>
                <a:solidFill>
                  <a:schemeClr val="accent4">
                    <a:lumMod val="10000"/>
                  </a:schemeClr>
                </a:solidFill>
                <a:latin typeface="微软雅黑" panose="020B0503020204020204" charset="-122"/>
                <a:ea typeface="微软雅黑" panose="020B0503020204020204" charset="-122"/>
              </a:defRPr>
            </a:lvl1pPr>
          </a:lstStyle>
          <a:p>
            <a:r>
              <a:rPr lang="zh-CN" altLang="en-US" dirty="0"/>
              <a:t>单击此处编辑母版标题样式</a:t>
            </a:r>
          </a:p>
        </p:txBody>
      </p:sp>
      <p:sp>
        <p:nvSpPr>
          <p:cNvPr id="3" name="内容占位符 2"/>
          <p:cNvSpPr>
            <a:spLocks noGrp="1"/>
          </p:cNvSpPr>
          <p:nvPr>
            <p:ph idx="1"/>
          </p:nvPr>
        </p:nvSpPr>
        <p:spPr>
          <a:xfrm>
            <a:off x="563592" y="1052513"/>
            <a:ext cx="11018809" cy="5472112"/>
          </a:xfrm>
          <a:ln>
            <a:noFill/>
          </a:ln>
        </p:spPr>
        <p:txBody>
          <a:bodyPr/>
          <a:lstStyle>
            <a:lvl1pPr>
              <a:defRPr b="1">
                <a:latin typeface="Times New Roman" panose="02020603050405020304" pitchFamily="18" charset="0"/>
                <a:ea typeface="+mj-ea"/>
                <a:cs typeface="Times New Roman" panose="02020603050405020304" pitchFamily="18" charset="0"/>
              </a:defRPr>
            </a:lvl1pPr>
            <a:lvl2pPr marL="723900" indent="-189230">
              <a:buFont typeface="Wingdings" panose="05000000000000000000" pitchFamily="2" charset="2"/>
              <a:buChar char="p"/>
              <a:defRPr b="1">
                <a:latin typeface="Times New Roman" panose="02020603050405020304" pitchFamily="18" charset="0"/>
                <a:ea typeface="+mj-ea"/>
                <a:cs typeface="Times New Roman" panose="02020603050405020304" pitchFamily="18" charset="0"/>
              </a:defRPr>
            </a:lvl2pPr>
            <a:lvl3pPr>
              <a:defRPr b="1">
                <a:latin typeface="Times New Roman" panose="02020603050405020304" pitchFamily="18" charset="0"/>
                <a:ea typeface="+mj-ea"/>
                <a:cs typeface="Times New Roman" panose="02020603050405020304" pitchFamily="18" charset="0"/>
              </a:defRPr>
            </a:lvl3pPr>
            <a:lvl4pPr>
              <a:defRPr b="1">
                <a:latin typeface="Times New Roman" panose="02020603050405020304" pitchFamily="18" charset="0"/>
                <a:ea typeface="+mj-ea"/>
                <a:cs typeface="Times New Roman" panose="02020603050405020304" pitchFamily="18" charset="0"/>
              </a:defRPr>
            </a:lvl4pPr>
            <a:lvl5pPr>
              <a:defRPr b="1">
                <a:latin typeface="Times New Roman" panose="02020603050405020304" pitchFamily="18" charset="0"/>
                <a:ea typeface="+mj-ea"/>
                <a:cs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8"/>
          <p:cNvSpPr>
            <a:spLocks noGrp="1" noChangeArrowheads="1"/>
          </p:cNvSpPr>
          <p:nvPr>
            <p:ph type="sldNum" sz="quarter" idx="10"/>
          </p:nvPr>
        </p:nvSpPr>
        <p:spPr>
          <a:xfrm>
            <a:off x="10847917" y="6611939"/>
            <a:ext cx="1344083" cy="217487"/>
          </a:xfrm>
        </p:spPr>
        <p:txBody>
          <a:bodyPr/>
          <a:lstStyle>
            <a:lvl1pPr>
              <a:defRPr/>
            </a:lvl1pPr>
          </a:lstStyle>
          <a:p>
            <a:fld id="{50611F1F-B0D0-4543-BE4D-C428D4BCA17B}" type="slidenum">
              <a:rPr lang="en-US" altLang="zh-CN"/>
              <a:t>‹#›</a:t>
            </a:fld>
            <a:endParaRPr lang="en-US" altLang="zh-CN"/>
          </a:p>
        </p:txBody>
      </p:sp>
      <p:pic>
        <p:nvPicPr>
          <p:cNvPr id="6"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91271" y="128818"/>
            <a:ext cx="1344083" cy="5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0"/>
          <p:cNvSpPr txBox="1">
            <a:spLocks noChangeArrowheads="1"/>
          </p:cNvSpPr>
          <p:nvPr userDrawn="1"/>
        </p:nvSpPr>
        <p:spPr bwMode="auto">
          <a:xfrm>
            <a:off x="10533760" y="703829"/>
            <a:ext cx="1515003" cy="20005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700" b="1" dirty="0">
                <a:solidFill>
                  <a:srgbClr val="274FA2"/>
                </a:solidFill>
                <a:latin typeface="微软雅黑" panose="020B0503020204020204" charset="-122"/>
                <a:ea typeface="微软雅黑" panose="020B0503020204020204" charset="-122"/>
              </a:rPr>
              <a:t>XIAMEN UNIVERSITY</a:t>
            </a:r>
            <a:endParaRPr lang="zh-CN" altLang="en-US" sz="700" b="1" dirty="0">
              <a:solidFill>
                <a:srgbClr val="274FA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948" y="2588281"/>
            <a:ext cx="10853306"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948" y="3566160"/>
            <a:ext cx="10853306"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829" y="6349833"/>
            <a:ext cx="2700266" cy="316800"/>
          </a:xfrm>
        </p:spPr>
        <p:txBody>
          <a:bodyPr/>
          <a:lstStyle/>
          <a:p>
            <a:fld id="{760FBDFE-C587-4B4C-A407-44438C67B59E}" type="datetimeFigureOut">
              <a:rPr lang="zh-CN" altLang="en-US" smtClean="0"/>
              <a:t>2025/11/25</a:t>
            </a:fld>
            <a:endParaRPr lang="zh-CN" altLang="en-US"/>
          </a:p>
        </p:txBody>
      </p:sp>
      <p:sp>
        <p:nvSpPr>
          <p:cNvPr id="17" name="页脚占位符 16"/>
          <p:cNvSpPr>
            <a:spLocks noGrp="1"/>
          </p:cNvSpPr>
          <p:nvPr>
            <p:ph type="ftr" sz="quarter" idx="11"/>
            <p:custDataLst>
              <p:tags r:id="rId4"/>
            </p:custDataLst>
          </p:nvPr>
        </p:nvSpPr>
        <p:spPr>
          <a:xfrm>
            <a:off x="4116405" y="6349833"/>
            <a:ext cx="396039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1448" y="6349833"/>
            <a:ext cx="2700266" cy="316800"/>
          </a:xfrm>
        </p:spPr>
        <p:txBody>
          <a:bodyPr/>
          <a:lstStyle/>
          <a:p>
            <a:fld id="{49AE70B2-8BF9-45C0-BB95-33D1B9D3A854}"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04800" y="149226"/>
            <a:ext cx="11277600" cy="688975"/>
          </a:xfrm>
        </p:spPr>
        <p:txBody>
          <a:bodyPr/>
          <a:lstStyle>
            <a:lvl1pPr>
              <a:defRPr sz="3200" b="1">
                <a:solidFill>
                  <a:srgbClr val="C00000"/>
                </a:solidFill>
                <a:effectLst>
                  <a:outerShdw blurRad="38100" dist="38100" dir="2700000" algn="tl">
                    <a:srgbClr val="000000">
                      <a:alpha val="43137"/>
                    </a:srgbClr>
                  </a:outerShdw>
                </a:effectLst>
                <a:latin typeface="+mn-ea"/>
                <a:ea typeface="+mn-ea"/>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609600" y="1051719"/>
            <a:ext cx="10972800" cy="5065712"/>
          </a:xfrm>
        </p:spPr>
        <p:txBody>
          <a:bodyPr/>
          <a:lstStyle>
            <a:lvl1pPr marL="449580" indent="-449580">
              <a:buFontTx/>
              <a:buBlip>
                <a:blip r:embed="rId2"/>
              </a:buBlip>
              <a:defRPr/>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ffectLst/>
        </p:spPr>
        <p:txBody>
          <a:bodyPr/>
          <a:lstStyle>
            <a:lvl1pPr>
              <a:defRPr lang="zh-CN" altLang="en-US" sz="3200">
                <a:solidFill>
                  <a:srgbClr val="C00000"/>
                </a:solidFill>
              </a:defRPr>
            </a:lvl1pPr>
          </a:lstStyle>
          <a:p>
            <a:pPr lvl="0"/>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268413"/>
            <a:ext cx="53848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noFill/>
          <a:ln>
            <a:noFill/>
          </a:ln>
          <a:effectLst/>
        </p:spPr>
        <p:txBody>
          <a:bodyPr/>
          <a:lstStyle>
            <a:lvl1pPr>
              <a:defRPr lang="zh-CN" altLang="en-US" sz="3200">
                <a:solidFill>
                  <a:srgbClr val="C00000"/>
                </a:solidFill>
              </a:defRPr>
            </a:lvl1pPr>
          </a:lstStyle>
          <a:p>
            <a:pPr lvl="0"/>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ffectLst/>
        </p:spPr>
        <p:txBody>
          <a:bodyPr/>
          <a:lstStyle>
            <a:lvl1pPr>
              <a:defRPr lang="zh-CN" altLang="en-US" sz="3200">
                <a:solidFill>
                  <a:srgbClr val="C00000"/>
                </a:solidFill>
              </a:defRPr>
            </a:lvl1pPr>
          </a:lstStyle>
          <a:p>
            <a:pPr lvl="0"/>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2" name="Rectangle 5"/>
          <p:cNvSpPr>
            <a:spLocks noGrp="1" noChangeArrowheads="1"/>
          </p:cNvSpPr>
          <p:nvPr>
            <p:ph type="body" idx="1"/>
          </p:nvPr>
        </p:nvSpPr>
        <p:spPr bwMode="auto">
          <a:xfrm>
            <a:off x="533400" y="1268413"/>
            <a:ext cx="10972800" cy="5065712"/>
          </a:xfrm>
          <a:prstGeom prst="rect">
            <a:avLst/>
          </a:prstGeom>
          <a:noFill/>
          <a:ln>
            <a:noFill/>
          </a:ln>
          <a:effec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p:txBody>
      </p:sp>
      <p:sp>
        <p:nvSpPr>
          <p:cNvPr id="5" name="矩形 4"/>
          <p:cNvSpPr/>
          <p:nvPr userDrawn="1"/>
        </p:nvSpPr>
        <p:spPr bwMode="auto">
          <a:xfrm>
            <a:off x="71968" y="0"/>
            <a:ext cx="2529417" cy="800100"/>
          </a:xfrm>
          <a:prstGeom prst="rect">
            <a:avLst/>
          </a:prstGeom>
          <a:solidFill>
            <a:schemeClr val="bg1"/>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sz="800" b="1" dirty="0">
              <a:solidFill>
                <a:schemeClr val="tx1"/>
              </a:solidFill>
            </a:endParaRPr>
          </a:p>
        </p:txBody>
      </p:sp>
      <p:sp>
        <p:nvSpPr>
          <p:cNvPr id="1029" name="Rectangle 4"/>
          <p:cNvSpPr>
            <a:spLocks noGrp="1" noChangeArrowheads="1"/>
          </p:cNvSpPr>
          <p:nvPr>
            <p:ph type="title"/>
          </p:nvPr>
        </p:nvSpPr>
        <p:spPr bwMode="auto">
          <a:xfrm>
            <a:off x="812800" y="149226"/>
            <a:ext cx="10668000" cy="688975"/>
          </a:xfrm>
          <a:prstGeom prst="rect">
            <a:avLst/>
          </a:prstGeom>
          <a:noFill/>
          <a:ln>
            <a:noFill/>
          </a:ln>
          <a:effectLst/>
        </p:spPr>
        <p:txBody>
          <a:bodyPr vert="horz" wrap="square" lIns="91440" tIns="54000" rIns="91440" bIns="45720" numCol="1" anchor="t" anchorCtr="1" compatLnSpc="1"/>
          <a:lstStyle/>
          <a:p>
            <a:pPr lvl="0"/>
            <a:r>
              <a:rPr lang="zh-CN" altLang="en-US"/>
              <a:t>单击此处编辑母版标题样式</a:t>
            </a:r>
          </a:p>
        </p:txBody>
      </p:sp>
      <p:sp>
        <p:nvSpPr>
          <p:cNvPr id="2" name="矩形 1"/>
          <p:cNvSpPr/>
          <p:nvPr userDrawn="1"/>
        </p:nvSpPr>
        <p:spPr>
          <a:xfrm>
            <a:off x="563033" y="862013"/>
            <a:ext cx="11099800" cy="74612"/>
          </a:xfrm>
          <a:prstGeom prst="rect">
            <a:avLst/>
          </a:prstGeom>
          <a:gradFill flip="none" rotWithShape="1">
            <a:gsLst>
              <a:gs pos="0">
                <a:srgbClr val="0000FF"/>
              </a:gs>
              <a:gs pos="0">
                <a:srgbClr val="0070C0"/>
              </a:gs>
              <a:gs pos="45000">
                <a:srgbClr val="0070C0"/>
              </a:gs>
              <a:gs pos="100000">
                <a:schemeClr val="bg1"/>
              </a:gs>
            </a:gsLst>
            <a:lin ang="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kumimoji="1" lang="zh-CN" altLang="en-US" sz="135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mc:Choice>
    <mc:Fallback xmlns="">
      <p:transition/>
    </mc:Fallback>
  </mc:AlternateContent>
  <p:hf hdr="0" ftr="0" dt="0"/>
  <p:txStyles>
    <p:titleStyle>
      <a:lvl1pPr algn="ctr" rtl="0" eaLnBrk="0" fontAlgn="base" hangingPunct="0">
        <a:spcBef>
          <a:spcPct val="0"/>
        </a:spcBef>
        <a:spcAft>
          <a:spcPct val="0"/>
        </a:spcAft>
        <a:defRPr lang="zh-CN" altLang="en-US" sz="3200" b="1">
          <a:solidFill>
            <a:srgbClr val="C00000"/>
          </a:solidFill>
          <a:effectLst>
            <a:outerShdw blurRad="38100" dist="38100" dir="2700000" algn="tl">
              <a:srgbClr val="000000">
                <a:alpha val="43137"/>
              </a:srgbClr>
            </a:outerShdw>
          </a:effectLst>
          <a:latin typeface="+mn-ea"/>
          <a:ea typeface="+mn-ea"/>
          <a:cs typeface="+mj-cs"/>
        </a:defRPr>
      </a:lvl1pPr>
      <a:lvl2pPr algn="ctr" rtl="0" eaLnBrk="0" fontAlgn="base" hangingPunct="0">
        <a:spcBef>
          <a:spcPct val="0"/>
        </a:spcBef>
        <a:spcAft>
          <a:spcPct val="0"/>
        </a:spcAft>
        <a:defRPr sz="3200" b="1">
          <a:solidFill>
            <a:srgbClr val="C00000"/>
          </a:solidFill>
          <a:latin typeface="黑体" panose="02010609060101010101" pitchFamily="2" charset="-122"/>
          <a:ea typeface="黑体" panose="02010609060101010101" pitchFamily="2" charset="-122"/>
        </a:defRPr>
      </a:lvl2pPr>
      <a:lvl3pPr algn="ctr" rtl="0" eaLnBrk="0" fontAlgn="base" hangingPunct="0">
        <a:spcBef>
          <a:spcPct val="0"/>
        </a:spcBef>
        <a:spcAft>
          <a:spcPct val="0"/>
        </a:spcAft>
        <a:defRPr sz="3200" b="1">
          <a:solidFill>
            <a:srgbClr val="C00000"/>
          </a:solidFill>
          <a:latin typeface="黑体" panose="02010609060101010101" pitchFamily="2" charset="-122"/>
          <a:ea typeface="黑体" panose="02010609060101010101" pitchFamily="2" charset="-122"/>
        </a:defRPr>
      </a:lvl3pPr>
      <a:lvl4pPr algn="ctr" rtl="0" eaLnBrk="0" fontAlgn="base" hangingPunct="0">
        <a:spcBef>
          <a:spcPct val="0"/>
        </a:spcBef>
        <a:spcAft>
          <a:spcPct val="0"/>
        </a:spcAft>
        <a:defRPr sz="3200" b="1">
          <a:solidFill>
            <a:srgbClr val="C00000"/>
          </a:solidFill>
          <a:latin typeface="黑体" panose="02010609060101010101" pitchFamily="2" charset="-122"/>
          <a:ea typeface="黑体" panose="02010609060101010101" pitchFamily="2" charset="-122"/>
        </a:defRPr>
      </a:lvl4pPr>
      <a:lvl5pPr algn="ctr" rtl="0" eaLnBrk="0" fontAlgn="base" hangingPunct="0">
        <a:spcBef>
          <a:spcPct val="0"/>
        </a:spcBef>
        <a:spcAft>
          <a:spcPct val="0"/>
        </a:spcAft>
        <a:defRPr sz="3200" b="1">
          <a:solidFill>
            <a:srgbClr val="C00000"/>
          </a:solidFill>
          <a:latin typeface="黑体" panose="02010609060101010101" pitchFamily="2" charset="-122"/>
          <a:ea typeface="黑体" panose="02010609060101010101" pitchFamily="2" charset="-122"/>
        </a:defRPr>
      </a:lvl5pPr>
      <a:lvl6pPr marL="457200" algn="ctr"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6pPr>
      <a:lvl7pPr marL="914400" algn="ctr"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7pPr>
      <a:lvl8pPr marL="1371600" algn="ctr"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8pPr>
      <a:lvl9pPr marL="1828800" algn="ctr" rtl="0" eaLnBrk="1" fontAlgn="base" hangingPunct="1">
        <a:spcBef>
          <a:spcPct val="0"/>
        </a:spcBef>
        <a:spcAft>
          <a:spcPct val="0"/>
        </a:spcAft>
        <a:defRPr sz="2800" b="1">
          <a:solidFill>
            <a:srgbClr val="133984"/>
          </a:solidFill>
          <a:latin typeface="Arial" panose="020B0604020202020204" pitchFamily="34" charset="0"/>
          <a:ea typeface="华文新魏" panose="02010800040101010101" pitchFamily="2" charset="-122"/>
        </a:defRPr>
      </a:lvl9pPr>
    </p:titleStyle>
    <p:bodyStyle>
      <a:lvl1pPr marL="449580" indent="-449580" algn="l" rtl="0" eaLnBrk="0" fontAlgn="base" hangingPunct="0">
        <a:lnSpc>
          <a:spcPct val="110000"/>
        </a:lnSpc>
        <a:spcBef>
          <a:spcPct val="20000"/>
        </a:spcBef>
        <a:spcAft>
          <a:spcPct val="0"/>
        </a:spcAft>
        <a:buSzPct val="120000"/>
        <a:buBlip>
          <a:blip r:embed="rId15"/>
        </a:buBlip>
        <a:defRPr lang="zh-CN" altLang="en-US" sz="2800" dirty="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705"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13868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9588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305308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51028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96748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xmlns:p14="http://schemas.microsoft.com/office/powerpoint/2010/main">
    <mc:Choice Requires="p14">
      <p:transition/>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15.tif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3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35.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5.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2.xml"/><Relationship Id="rId7" Type="http://schemas.openxmlformats.org/officeDocument/2006/relationships/image" Target="../media/image2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2.png"/><Relationship Id="rId2" Type="http://schemas.openxmlformats.org/officeDocument/2006/relationships/slideLayout" Target="../slideLayouts/slideLayout22.xml"/><Relationship Id="rId1" Type="http://schemas.openxmlformats.org/officeDocument/2006/relationships/tags" Target="../tags/tag2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5.xml"/><Relationship Id="rId4"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28.xml"/><Relationship Id="rId7" Type="http://schemas.openxmlformats.org/officeDocument/2006/relationships/notesSlide" Target="../notesSlides/notesSlide6.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2.xml"/><Relationship Id="rId5" Type="http://schemas.openxmlformats.org/officeDocument/2006/relationships/tags" Target="../tags/tag30.xml"/><Relationship Id="rId10" Type="http://schemas.openxmlformats.org/officeDocument/2006/relationships/image" Target="../media/image26.jpeg"/><Relationship Id="rId4" Type="http://schemas.openxmlformats.org/officeDocument/2006/relationships/tags" Target="../tags/tag29.xml"/><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3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73405" y="1485265"/>
            <a:ext cx="11046460" cy="2350770"/>
          </a:xfrm>
          <a:prstGeom prst="rect">
            <a:avLst/>
          </a:prstGeom>
          <a:noFill/>
        </p:spPr>
        <p:txBody>
          <a:bodyPr wrap="square" rtlCol="0">
            <a:noAutofit/>
          </a:bodyPr>
          <a:lstStyle/>
          <a:p>
            <a:pPr algn="ctr"/>
            <a:r>
              <a:rPr lang="en-CN" altLang="zh-CN" sz="4800" dirty="0">
                <a:sym typeface="+mn-ea"/>
              </a:rPr>
              <a:t>Network</a:t>
            </a:r>
            <a:r>
              <a:rPr lang="zh-CN" altLang="en-US" sz="4800" dirty="0">
                <a:sym typeface="+mn-ea"/>
              </a:rPr>
              <a:t> </a:t>
            </a:r>
            <a:r>
              <a:rPr lang="en-US" altLang="zh-CN" sz="4800" dirty="0">
                <a:sym typeface="+mn-ea"/>
              </a:rPr>
              <a:t>Programming</a:t>
            </a:r>
            <a:r>
              <a:rPr lang="zh-CN" altLang="en-US" sz="4800" dirty="0">
                <a:sym typeface="+mn-ea"/>
              </a:rPr>
              <a:t> </a:t>
            </a:r>
            <a:r>
              <a:rPr lang="en-US" altLang="zh-CN" sz="4800" dirty="0">
                <a:sym typeface="+mn-ea"/>
              </a:rPr>
              <a:t>with</a:t>
            </a:r>
            <a:r>
              <a:rPr lang="zh-CN" altLang="en-US" sz="4800" dirty="0">
                <a:sym typeface="+mn-ea"/>
              </a:rPr>
              <a:t> </a:t>
            </a:r>
            <a:endParaRPr lang="en-US" altLang="zh-CN" sz="4800" dirty="0">
              <a:sym typeface="+mn-ea"/>
            </a:endParaRPr>
          </a:p>
          <a:p>
            <a:pPr algn="ctr"/>
            <a:r>
              <a:rPr lang="zh-CN" altLang="en-US" sz="4800" dirty="0">
                <a:sym typeface="+mn-ea"/>
              </a:rPr>
              <a:t>Large Language Models</a:t>
            </a:r>
            <a:endParaRPr sz="4800" dirty="0">
              <a:solidFill>
                <a:srgbClr val="274FA2"/>
              </a:solidFill>
              <a:latin typeface="微软雅黑" panose="020B0503020204020204" charset="-122"/>
              <a:ea typeface="微软雅黑" panose="020B0503020204020204" charset="-122"/>
            </a:endParaRPr>
          </a:p>
          <a:p>
            <a:pPr algn="ctr"/>
            <a:endParaRPr lang="en-US" altLang="zh-CN" sz="4800" dirty="0">
              <a:latin typeface="Calibri" panose="020F0502020204030204" charset="0"/>
              <a:cs typeface="Calibri" panose="020F0502020204030204" charset="0"/>
            </a:endParaRPr>
          </a:p>
        </p:txBody>
      </p:sp>
      <p:sp>
        <p:nvSpPr>
          <p:cNvPr id="8" name="文本框 7"/>
          <p:cNvSpPr txBox="1"/>
          <p:nvPr/>
        </p:nvSpPr>
        <p:spPr>
          <a:xfrm>
            <a:off x="3626388" y="3832225"/>
            <a:ext cx="4939237" cy="954107"/>
          </a:xfrm>
          <a:prstGeom prst="rect">
            <a:avLst/>
          </a:prstGeom>
          <a:noFill/>
        </p:spPr>
        <p:txBody>
          <a:bodyPr wrap="none" rtlCol="0" anchor="t">
            <a:spAutoFit/>
          </a:bodyPr>
          <a:lstStyle/>
          <a:p>
            <a:pPr algn="ctr"/>
            <a:r>
              <a:rPr lang="en-US" altLang="zh-CN" sz="2800" dirty="0">
                <a:latin typeface="Calibri" panose="020F0502020204030204" charset="0"/>
                <a:cs typeface="Calibri" panose="020F0502020204030204" charset="0"/>
                <a:sym typeface="+mn-ea"/>
              </a:rPr>
              <a:t>Qingyu</a:t>
            </a:r>
            <a:r>
              <a:rPr lang="zh-CN" altLang="en-US" sz="2800" dirty="0">
                <a:latin typeface="Calibri" panose="020F0502020204030204" charset="0"/>
                <a:cs typeface="Calibri" panose="020F0502020204030204" charset="0"/>
                <a:sym typeface="+mn-ea"/>
              </a:rPr>
              <a:t> </a:t>
            </a:r>
            <a:r>
              <a:rPr lang="en-US" altLang="zh-CN" sz="2800" dirty="0" err="1">
                <a:latin typeface="Calibri" panose="020F0502020204030204" charset="0"/>
                <a:cs typeface="Calibri" panose="020F0502020204030204" charset="0"/>
                <a:sym typeface="+mn-ea"/>
              </a:rPr>
              <a:t>Song,</a:t>
            </a:r>
            <a:r>
              <a:rPr lang="zh-CN" altLang="en-US" sz="2800" dirty="0">
                <a:latin typeface="Calibri" panose="020F0502020204030204" charset="0"/>
                <a:cs typeface="Calibri" panose="020F0502020204030204" charset="0"/>
                <a:sym typeface="+mn-ea"/>
              </a:rPr>
              <a:t> </a:t>
            </a:r>
            <a:r>
              <a:rPr lang="en-US" altLang="zh-CN" sz="2800" dirty="0">
                <a:latin typeface="Calibri" panose="020F0502020204030204" charset="0"/>
                <a:cs typeface="Calibri" panose="020F0502020204030204" charset="0"/>
                <a:sym typeface="+mn-ea"/>
              </a:rPr>
              <a:t>Assistant</a:t>
            </a:r>
            <a:r>
              <a:rPr lang="zh-CN" altLang="en-US" sz="2800" dirty="0">
                <a:latin typeface="Calibri" panose="020F0502020204030204" charset="0"/>
                <a:cs typeface="Calibri" panose="020F0502020204030204" charset="0"/>
                <a:sym typeface="+mn-ea"/>
              </a:rPr>
              <a:t> </a:t>
            </a:r>
            <a:r>
              <a:rPr lang="en-US" altLang="zh-CN" sz="2800" dirty="0">
                <a:latin typeface="Calibri" panose="020F0502020204030204" charset="0"/>
                <a:cs typeface="Calibri" panose="020F0502020204030204" charset="0"/>
                <a:sym typeface="+mn-ea"/>
              </a:rPr>
              <a:t>Professor</a:t>
            </a:r>
          </a:p>
          <a:p>
            <a:pPr algn="ctr"/>
            <a:endParaRPr lang="en-US" altLang="zh-CN" sz="2800" b="1" dirty="0">
              <a:latin typeface="Calibri" panose="020F0502020204030204" charset="0"/>
              <a:cs typeface="Calibri" panose="020F0502020204030204" charset="0"/>
              <a:sym typeface="+mn-ea"/>
            </a:endParaRPr>
          </a:p>
        </p:txBody>
      </p:sp>
      <p:pic>
        <p:nvPicPr>
          <p:cNvPr id="10" name="Picture 10"/>
          <p:cNvPicPr>
            <a:picLocks noChangeAspect="1"/>
          </p:cNvPicPr>
          <p:nvPr/>
        </p:nvPicPr>
        <p:blipFill rotWithShape="1">
          <a:blip r:embed="rId4"/>
          <a:srcRect l="8223" t="13501" r="8923" b="12656"/>
          <a:stretch>
            <a:fillRect/>
          </a:stretch>
        </p:blipFill>
        <p:spPr>
          <a:xfrm>
            <a:off x="1312510" y="5179060"/>
            <a:ext cx="2994660" cy="1040765"/>
          </a:xfrm>
          <a:prstGeom prst="rect">
            <a:avLst/>
          </a:prstGeom>
        </p:spPr>
      </p:pic>
      <p:sp>
        <p:nvSpPr>
          <p:cNvPr id="11" name="文本框 10"/>
          <p:cNvSpPr txBox="1"/>
          <p:nvPr/>
        </p:nvSpPr>
        <p:spPr>
          <a:xfrm>
            <a:off x="349250" y="367030"/>
            <a:ext cx="6963410" cy="521970"/>
          </a:xfrm>
          <a:prstGeom prst="rect">
            <a:avLst/>
          </a:prstGeom>
          <a:noFill/>
        </p:spPr>
        <p:txBody>
          <a:bodyPr wrap="square" rtlCol="0" anchor="t">
            <a:spAutoFit/>
          </a:bodyPr>
          <a:lstStyle/>
          <a:p>
            <a:r>
              <a:rPr lang="zh-CN" altLang="en-US" sz="2800" b="1" i="1">
                <a:solidFill>
                  <a:srgbClr val="C00000"/>
                </a:solidFill>
                <a:latin typeface="Calibri" panose="020F0502020204030204" charset="0"/>
                <a:cs typeface="Calibri" panose="020F0502020204030204" charset="0"/>
              </a:rPr>
              <a:t>C</a:t>
            </a:r>
            <a:r>
              <a:rPr lang="zh-CN" altLang="en-US" sz="2800" i="1">
                <a:latin typeface="Calibri" panose="020F0502020204030204" charset="0"/>
                <a:cs typeface="Calibri" panose="020F0502020204030204" charset="0"/>
              </a:rPr>
              <a:t>omputer </a:t>
            </a:r>
            <a:r>
              <a:rPr lang="zh-CN" altLang="en-US" sz="2800" b="1" i="1">
                <a:solidFill>
                  <a:srgbClr val="C00000"/>
                </a:solidFill>
                <a:latin typeface="Calibri" panose="020F0502020204030204" charset="0"/>
                <a:cs typeface="Calibri" panose="020F0502020204030204" charset="0"/>
              </a:rPr>
              <a:t>N</a:t>
            </a:r>
            <a:r>
              <a:rPr lang="zh-CN" altLang="en-US" sz="2800" i="1">
                <a:latin typeface="Calibri" panose="020F0502020204030204" charset="0"/>
                <a:cs typeface="Calibri" panose="020F0502020204030204" charset="0"/>
              </a:rPr>
              <a:t>etworks and </a:t>
            </a:r>
            <a:r>
              <a:rPr lang="zh-CN" altLang="en-US" sz="2800" b="1" i="1">
                <a:solidFill>
                  <a:srgbClr val="C00000"/>
                </a:solidFill>
                <a:latin typeface="Calibri" panose="020F0502020204030204" charset="0"/>
                <a:cs typeface="Calibri" panose="020F0502020204030204" charset="0"/>
              </a:rPr>
              <a:t>N</a:t>
            </a:r>
            <a:r>
              <a:rPr lang="zh-CN" altLang="en-US" sz="2800" i="1">
                <a:latin typeface="Calibri" panose="020F0502020204030204" charset="0"/>
                <a:cs typeface="Calibri" panose="020F0502020204030204" charset="0"/>
              </a:rPr>
              <a:t>etwork </a:t>
            </a:r>
            <a:r>
              <a:rPr lang="zh-CN" altLang="en-US" sz="2800" b="1" i="1">
                <a:solidFill>
                  <a:srgbClr val="C00000"/>
                </a:solidFill>
                <a:latin typeface="Calibri" panose="020F0502020204030204" charset="0"/>
                <a:cs typeface="Calibri" panose="020F0502020204030204" charset="0"/>
              </a:rPr>
              <a:t>S</a:t>
            </a:r>
            <a:r>
              <a:rPr lang="zh-CN" altLang="en-US" sz="2800" i="1">
                <a:latin typeface="Calibri" panose="020F0502020204030204" charset="0"/>
                <a:cs typeface="Calibri" panose="020F0502020204030204" charset="0"/>
              </a:rPr>
              <a:t>ecurity</a:t>
            </a:r>
          </a:p>
        </p:txBody>
      </p:sp>
      <p:pic>
        <p:nvPicPr>
          <p:cNvPr id="12" name="图片 11"/>
          <p:cNvPicPr>
            <a:picLocks noChangeAspect="1"/>
          </p:cNvPicPr>
          <p:nvPr/>
        </p:nvPicPr>
        <p:blipFill>
          <a:blip r:embed="rId5"/>
          <a:stretch>
            <a:fillRect/>
          </a:stretch>
        </p:blipFill>
        <p:spPr>
          <a:xfrm>
            <a:off x="4998685" y="5059045"/>
            <a:ext cx="1477010" cy="1477010"/>
          </a:xfrm>
          <a:prstGeom prst="rect">
            <a:avLst/>
          </a:prstGeom>
        </p:spPr>
      </p:pic>
      <p:sp>
        <p:nvSpPr>
          <p:cNvPr id="16" name="矩形 15"/>
          <p:cNvSpPr/>
          <p:nvPr/>
        </p:nvSpPr>
        <p:spPr>
          <a:xfrm>
            <a:off x="4993605" y="6266815"/>
            <a:ext cx="1614805" cy="346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5"/>
          <a:srcRect l="13210" t="82448" r="13783" b="5410"/>
          <a:stretch>
            <a:fillRect/>
          </a:stretch>
        </p:blipFill>
        <p:spPr>
          <a:xfrm>
            <a:off x="6291545" y="5374640"/>
            <a:ext cx="4530090" cy="753745"/>
          </a:xfrm>
          <a:prstGeom prst="rect">
            <a:avLst/>
          </a:prstGeom>
        </p:spPr>
      </p:pic>
      <p:sp>
        <p:nvSpPr>
          <p:cNvPr id="17" name="文本框 16"/>
          <p:cNvSpPr txBox="1"/>
          <p:nvPr/>
        </p:nvSpPr>
        <p:spPr>
          <a:xfrm>
            <a:off x="5249454" y="4507261"/>
            <a:ext cx="1693092" cy="461665"/>
          </a:xfrm>
          <a:prstGeom prst="rect">
            <a:avLst/>
          </a:prstGeom>
          <a:noFill/>
        </p:spPr>
        <p:txBody>
          <a:bodyPr wrap="none" rtlCol="0" anchor="t">
            <a:spAutoFit/>
          </a:bodyPr>
          <a:lstStyle/>
          <a:p>
            <a:pPr algn="ctr"/>
            <a:r>
              <a:rPr lang="en-US" altLang="zh-CN" sz="2400" dirty="0">
                <a:latin typeface="Calibri" panose="020F0502020204030204" charset="0"/>
                <a:cs typeface="Calibri" panose="020F0502020204030204" charset="0"/>
                <a:sym typeface="+mn-ea"/>
              </a:rPr>
              <a:t>11/25, 2025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1"/>
          <p:cNvSpPr>
            <a:spLocks noGrp="1"/>
          </p:cNvSpPr>
          <p:nvPr>
            <p:ph type="title"/>
          </p:nvPr>
        </p:nvSpPr>
        <p:spPr>
          <a:xfrm>
            <a:off x="541514" y="329291"/>
            <a:ext cx="10851672" cy="647966"/>
          </a:xfrm>
        </p:spPr>
        <p:txBody>
          <a:bodyPr/>
          <a:lstStyle/>
          <a:p>
            <a:pPr algn="l"/>
            <a:r>
              <a:rPr lang="en-US" altLang="en-US" sz="3600" b="1" spc="200" dirty="0">
                <a:solidFill>
                  <a:schemeClr val="tx1"/>
                </a:solidFill>
                <a:effectLst/>
                <a:latin typeface="Calibri" panose="020F0502020204030204" charset="0"/>
                <a:cs typeface="Calibri" panose="020F0502020204030204" charset="0"/>
              </a:rPr>
              <a:t>What is a switch?</a:t>
            </a:r>
          </a:p>
        </p:txBody>
      </p:sp>
      <p:sp>
        <p:nvSpPr>
          <p:cNvPr id="62" name="矩形 61"/>
          <p:cNvSpPr/>
          <p:nvPr/>
        </p:nvSpPr>
        <p:spPr>
          <a:xfrm>
            <a:off x="422240" y="238125"/>
            <a:ext cx="9311005" cy="73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itle 1"/>
          <p:cNvSpPr>
            <a:spLocks noGrp="1"/>
          </p:cNvSpPr>
          <p:nvPr/>
        </p:nvSpPr>
        <p:spPr>
          <a:xfrm>
            <a:off x="542925" y="330835"/>
            <a:ext cx="11234420"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en-US" sz="3600" b="1" spc="200" dirty="0">
                <a:solidFill>
                  <a:srgbClr val="FF0000"/>
                </a:solidFill>
                <a:effectLst/>
                <a:latin typeface="Calibri" panose="020F0502020204030204" charset="0"/>
                <a:cs typeface="Calibri" panose="020F0502020204030204" charset="0"/>
                <a:sym typeface="+mn-ea"/>
              </a:rPr>
              <a:t>Paper Preprocessing Framework</a:t>
            </a:r>
          </a:p>
        </p:txBody>
      </p:sp>
      <p:sp>
        <p:nvSpPr>
          <p:cNvPr id="64" name="灯片编号占位符 63"/>
          <p:cNvSpPr>
            <a:spLocks noGrp="1"/>
          </p:cNvSpPr>
          <p:nvPr>
            <p:ph type="sldNum" sz="quarter" idx="12"/>
          </p:nvPr>
        </p:nvSpPr>
        <p:spPr/>
        <p:txBody>
          <a:bodyPr/>
          <a:lstStyle/>
          <a:p>
            <a:pPr algn="r"/>
            <a:fld id="{49AE70B2-8BF9-45C0-BB95-33D1B9D3A854}" type="slidenum">
              <a:rPr lang="zh-CN" altLang="en-US" smtClean="0"/>
              <a:t>9</a:t>
            </a:fld>
            <a:endParaRPr lang="zh-CN" altLang="en-US" dirty="0"/>
          </a:p>
        </p:txBody>
      </p:sp>
      <p:sp>
        <p:nvSpPr>
          <p:cNvPr id="3" name="文本框 2"/>
          <p:cNvSpPr txBox="1"/>
          <p:nvPr/>
        </p:nvSpPr>
        <p:spPr>
          <a:xfrm>
            <a:off x="7191375" y="1301750"/>
            <a:ext cx="4951095" cy="5030470"/>
          </a:xfrm>
          <a:prstGeom prst="rect">
            <a:avLst/>
          </a:prstGeom>
          <a:noFill/>
          <a:ln w="19050" cmpd="sng">
            <a:solidFill>
              <a:schemeClr val="tx2">
                <a:lumMod val="50000"/>
                <a:lumOff val="50000"/>
              </a:schemeClr>
            </a:solidFill>
            <a:prstDash val="dash"/>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rtlCol="0">
            <a:noAutofit/>
          </a:bodyPr>
          <a:lstStyle/>
          <a:p>
            <a:pPr algn="l"/>
            <a:r>
              <a:rPr lang="zh-CN" altLang="en-US">
                <a:latin typeface="Calibri" panose="020F0502020204030204" charset="0"/>
                <a:cs typeface="Calibri" panose="020F0502020204030204" charset="0"/>
              </a:rPr>
              <a:t>```json</a:t>
            </a:r>
          </a:p>
          <a:p>
            <a:pPr algn="l"/>
            <a:r>
              <a:rPr lang="zh-CN" altLang="en-US" sz="1600">
                <a:latin typeface="Calibri" panose="020F0502020204030204" charset="0"/>
                <a:cs typeface="Calibri" panose="020F0502020204030204" charset="0"/>
              </a:rPr>
              <a:t>{</a:t>
            </a:r>
          </a:p>
          <a:p>
            <a:pPr algn="l"/>
            <a:r>
              <a:rPr lang="zh-CN" altLang="en-US" sz="1600">
                <a:latin typeface="Calibri" panose="020F0502020204030204" charset="0"/>
                <a:cs typeface="Calibri" panose="020F0502020204030204" charset="0"/>
              </a:rPr>
              <a:t>    "Step1": {</a:t>
            </a:r>
          </a:p>
          <a:p>
            <a:pPr algn="l"/>
            <a:r>
              <a:rPr lang="zh-CN" altLang="en-US" sz="1600">
                <a:latin typeface="Calibri" panose="020F0502020204030204" charset="0"/>
                <a:cs typeface="Calibri" panose="020F0502020204030204" charset="0"/>
              </a:rPr>
              <a:t>        "brief_description": "...",</a:t>
            </a:r>
          </a:p>
          <a:p>
            <a:pPr algn="l"/>
            <a:r>
              <a:rPr lang="zh-CN" altLang="en-US" sz="1600">
                <a:latin typeface="Calibri" panose="020F0502020204030204" charset="0"/>
                <a:cs typeface="Calibri" panose="020F0502020204030204" charset="0"/>
              </a:rPr>
              <a:t>        "detailed_description": "...",</a:t>
            </a:r>
          </a:p>
          <a:p>
            <a:pPr algn="l"/>
            <a:r>
              <a:rPr lang="zh-CN" altLang="en-US" sz="1600">
                <a:latin typeface="Calibri" panose="020F0502020204030204" charset="0"/>
                <a:cs typeface="Calibri" panose="020F0502020204030204" charset="0"/>
              </a:rPr>
              <a:t>        "input": ["INPUT1", ...],</a:t>
            </a:r>
          </a:p>
          <a:p>
            <a:pPr algn="l"/>
            <a:r>
              <a:rPr lang="zh-CN" altLang="en-US" sz="1600">
                <a:latin typeface="Calibri" panose="020F0502020204030204" charset="0"/>
                <a:cs typeface="Calibri" panose="020F0502020204030204" charset="0"/>
              </a:rPr>
              <a:t>        "output": ["OUTPUT1", ...],</a:t>
            </a:r>
          </a:p>
          <a:p>
            <a:pPr algn="l"/>
            <a:r>
              <a:rPr lang="zh-CN" altLang="en-US" sz="1600">
                <a:latin typeface="Calibri" panose="020F0502020204030204" charset="0"/>
                <a:cs typeface="Calibri" panose="020F0502020204030204" charset="0"/>
              </a:rPr>
              <a:t>        "section_sn": "SERIAL NUMBER OF THE SECTION THAT INTRODUCES THIS STEP",</a:t>
            </a:r>
          </a:p>
          <a:p>
            <a:pPr algn="l"/>
            <a:r>
              <a:rPr lang="zh-CN" altLang="en-US" sz="1600">
                <a:latin typeface="Calibri" panose="020F0502020204030204" charset="0"/>
                <a:cs typeface="Calibri" panose="020F0502020204030204" charset="0"/>
              </a:rPr>
              <a:t>        "section_title": "T</a:t>
            </a:r>
            <a:r>
              <a:rPr lang="en-US" altLang="zh-CN" sz="1600">
                <a:latin typeface="Calibri" panose="020F0502020204030204" charset="0"/>
                <a:cs typeface="Calibri" panose="020F0502020204030204" charset="0"/>
              </a:rPr>
              <a:t>IT</a:t>
            </a:r>
            <a:r>
              <a:rPr lang="zh-CN" altLang="en-US" sz="1600">
                <a:latin typeface="Calibri" panose="020F0502020204030204" charset="0"/>
                <a:cs typeface="Calibri" panose="020F0502020204030204" charset="0"/>
              </a:rPr>
              <a:t>LE OF THE SECTION THAT INTRODUCES THIS STEP"</a:t>
            </a:r>
          </a:p>
          <a:p>
            <a:pPr algn="l"/>
            <a:r>
              <a:rPr lang="zh-CN" altLang="en-US" sz="1600">
                <a:latin typeface="Calibri" panose="020F0502020204030204" charset="0"/>
                <a:cs typeface="Calibri" panose="020F0502020204030204" charset="0"/>
              </a:rPr>
              <a:t>    },</a:t>
            </a:r>
          </a:p>
          <a:p>
            <a:pPr algn="l"/>
            <a:r>
              <a:rPr lang="zh-CN" altLang="en-US" sz="1600">
                <a:latin typeface="Calibri" panose="020F0502020204030204" charset="0"/>
                <a:cs typeface="Calibri" panose="020F0502020204030204" charset="0"/>
              </a:rPr>
              <a:t>    </a:t>
            </a:r>
            <a:r>
              <a:rPr lang="zh-CN" altLang="en-US" sz="1600">
                <a:latin typeface="Calibri" panose="020F0502020204030204" charset="0"/>
                <a:cs typeface="Calibri" panose="020F0502020204030204" charset="0"/>
                <a:sym typeface="+mn-ea"/>
              </a:rPr>
              <a:t>"Step</a:t>
            </a:r>
            <a:r>
              <a:rPr lang="en-US" altLang="zh-CN" sz="1600">
                <a:latin typeface="Calibri" panose="020F0502020204030204" charset="0"/>
                <a:cs typeface="Calibri" panose="020F0502020204030204" charset="0"/>
                <a:sym typeface="+mn-ea"/>
              </a:rPr>
              <a:t>2</a:t>
            </a:r>
            <a:r>
              <a:rPr lang="zh-CN" altLang="en-US" sz="1600">
                <a:latin typeface="Calibri" panose="020F0502020204030204" charset="0"/>
                <a:cs typeface="Calibri" panose="020F0502020204030204" charset="0"/>
                <a:sym typeface="+mn-ea"/>
              </a:rPr>
              <a:t>":</a:t>
            </a:r>
            <a:r>
              <a:rPr lang="en-US" altLang="zh-CN" sz="1600">
                <a:latin typeface="Calibri" panose="020F0502020204030204" charset="0"/>
                <a:cs typeface="Calibri" panose="020F0502020204030204" charset="0"/>
                <a:sym typeface="+mn-ea"/>
              </a:rPr>
              <a:t>{</a:t>
            </a:r>
          </a:p>
          <a:p>
            <a:pPr algn="l"/>
            <a:r>
              <a:rPr lang="en-US" altLang="zh-CN" sz="1600">
                <a:latin typeface="Calibri" panose="020F0502020204030204" charset="0"/>
                <a:cs typeface="Calibri" panose="020F0502020204030204" charset="0"/>
              </a:rPr>
              <a:t>     ...</a:t>
            </a:r>
          </a:p>
          <a:p>
            <a:pPr algn="l"/>
            <a:r>
              <a:rPr lang="en-US" altLang="zh-CN" sz="1600">
                <a:latin typeface="Calibri" panose="020F0502020204030204" charset="0"/>
                <a:cs typeface="Calibri" panose="020F0502020204030204" charset="0"/>
              </a:rPr>
              <a:t>    },</a:t>
            </a:r>
          </a:p>
          <a:p>
            <a:pPr algn="l"/>
            <a:r>
              <a:rPr lang="en-US" altLang="zh-CN" sz="1600">
                <a:latin typeface="Calibri" panose="020F0502020204030204" charset="0"/>
                <a:cs typeface="Calibri" panose="020F0502020204030204" charset="0"/>
              </a:rPr>
              <a:t>   ...</a:t>
            </a:r>
            <a:endParaRPr lang="zh-CN" altLang="en-US" sz="1600">
              <a:latin typeface="Calibri" panose="020F0502020204030204" charset="0"/>
              <a:cs typeface="Calibri" panose="020F0502020204030204" charset="0"/>
            </a:endParaRPr>
          </a:p>
          <a:p>
            <a:pPr algn="l"/>
            <a:r>
              <a:rPr lang="zh-CN" altLang="en-US" sz="1600">
                <a:latin typeface="Calibri" panose="020F0502020204030204" charset="0"/>
                <a:cs typeface="Calibri" panose="020F0502020204030204" charset="0"/>
              </a:rPr>
              <a:t>    "StepN": {</a:t>
            </a:r>
          </a:p>
          <a:p>
            <a:pPr algn="l"/>
            <a:r>
              <a:rPr lang="zh-CN" altLang="en-US" sz="1600">
                <a:latin typeface="Calibri" panose="020F0502020204030204" charset="0"/>
                <a:cs typeface="Calibri" panose="020F0502020204030204" charset="0"/>
              </a:rPr>
              <a:t>        ...</a:t>
            </a:r>
          </a:p>
          <a:p>
            <a:pPr algn="l"/>
            <a:r>
              <a:rPr lang="zh-CN" altLang="en-US" sz="1600">
                <a:latin typeface="Calibri" panose="020F0502020204030204" charset="0"/>
                <a:cs typeface="Calibri" panose="020F0502020204030204" charset="0"/>
              </a:rPr>
              <a:t>    }</a:t>
            </a:r>
          </a:p>
          <a:p>
            <a:pPr algn="l"/>
            <a:r>
              <a:rPr lang="zh-CN" altLang="en-US" sz="1600">
                <a:latin typeface="Calibri" panose="020F0502020204030204" charset="0"/>
                <a:cs typeface="Calibri" panose="020F0502020204030204" charset="0"/>
              </a:rPr>
              <a:t>}</a:t>
            </a:r>
          </a:p>
          <a:p>
            <a:pPr algn="l"/>
            <a:r>
              <a:rPr lang="zh-CN" altLang="en-US">
                <a:latin typeface="Calibri" panose="020F0502020204030204" charset="0"/>
                <a:cs typeface="Calibri" panose="020F0502020204030204" charset="0"/>
              </a:rPr>
              <a:t>```</a:t>
            </a:r>
          </a:p>
        </p:txBody>
      </p:sp>
      <p:pic>
        <p:nvPicPr>
          <p:cNvPr id="35" name="图片 10" descr="黑盒模型"/>
          <p:cNvPicPr>
            <a:picLocks noChangeAspect="1"/>
          </p:cNvPicPr>
          <p:nvPr/>
        </p:nvPicPr>
        <p:blipFill>
          <a:blip r:embed="rId4"/>
          <a:stretch>
            <a:fillRect/>
          </a:stretch>
        </p:blipFill>
        <p:spPr>
          <a:xfrm>
            <a:off x="3871595" y="2926715"/>
            <a:ext cx="1798955" cy="1798955"/>
          </a:xfrm>
          <a:prstGeom prst="rect">
            <a:avLst/>
          </a:prstGeom>
        </p:spPr>
      </p:pic>
      <p:sp>
        <p:nvSpPr>
          <p:cNvPr id="39" name="文本框 1"/>
          <p:cNvSpPr txBox="1"/>
          <p:nvPr/>
        </p:nvSpPr>
        <p:spPr>
          <a:xfrm>
            <a:off x="3226066" y="4606837"/>
            <a:ext cx="3091086" cy="460375"/>
          </a:xfrm>
          <a:prstGeom prst="rect">
            <a:avLst/>
          </a:prstGeom>
          <a:noFill/>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defRPr/>
            </a:pPr>
            <a:r>
              <a:rPr kumimoji="0" lang="en-US" altLang="zh-CN" sz="2400" b="1" i="0" kern="1200" cap="none" spc="0" normalizeH="0" baseline="0" noProof="0" dirty="0">
                <a:solidFill>
                  <a:prstClr val="black"/>
                </a:solidFill>
                <a:latin typeface="微软雅黑" panose="020B0503020204020204" charset="-122"/>
                <a:ea typeface="微软雅黑" panose="020B0503020204020204" charset="-122"/>
                <a:cs typeface="+mn-cs"/>
              </a:rPr>
              <a:t>LLMs</a:t>
            </a:r>
          </a:p>
        </p:txBody>
      </p:sp>
      <p:cxnSp>
        <p:nvCxnSpPr>
          <p:cNvPr id="5" name="直接箭头连接符 4"/>
          <p:cNvCxnSpPr>
            <a:stCxn id="35" idx="3"/>
            <a:endCxn id="3" idx="1"/>
          </p:cNvCxnSpPr>
          <p:nvPr/>
        </p:nvCxnSpPr>
        <p:spPr>
          <a:xfrm flipV="1">
            <a:off x="5670550" y="3816985"/>
            <a:ext cx="1520825" cy="9525"/>
          </a:xfrm>
          <a:prstGeom prst="straightConnector1">
            <a:avLst/>
          </a:prstGeom>
          <a:ln w="38100">
            <a:tailEnd type="arrow" w="sm" len="lg"/>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872480" y="3342640"/>
            <a:ext cx="1058545" cy="398780"/>
          </a:xfrm>
          <a:prstGeom prst="rect">
            <a:avLst/>
          </a:prstGeom>
          <a:noFill/>
        </p:spPr>
        <p:txBody>
          <a:bodyPr wrap="none" rtlCol="0">
            <a:spAutoFit/>
          </a:bodyPr>
          <a:lstStyle/>
          <a:p>
            <a:r>
              <a:rPr lang="en-US" altLang="zh-CN" sz="2000" b="1">
                <a:latin typeface="微软雅黑" panose="020B0503020204020204" charset="-122"/>
                <a:ea typeface="微软雅黑" panose="020B0503020204020204" charset="-122"/>
              </a:rPr>
              <a:t>output</a:t>
            </a:r>
          </a:p>
        </p:txBody>
      </p:sp>
      <p:cxnSp>
        <p:nvCxnSpPr>
          <p:cNvPr id="9" name="直接箭头连接符 8"/>
          <p:cNvCxnSpPr/>
          <p:nvPr/>
        </p:nvCxnSpPr>
        <p:spPr>
          <a:xfrm>
            <a:off x="2474595" y="3826510"/>
            <a:ext cx="1397000" cy="0"/>
          </a:xfrm>
          <a:prstGeom prst="straightConnector1">
            <a:avLst/>
          </a:prstGeom>
          <a:ln w="38100">
            <a:tailEnd type="arrow" w="sm" len="lg"/>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827655" y="3342640"/>
            <a:ext cx="861060" cy="398780"/>
          </a:xfrm>
          <a:prstGeom prst="rect">
            <a:avLst/>
          </a:prstGeom>
          <a:noFill/>
        </p:spPr>
        <p:txBody>
          <a:bodyPr wrap="none" rtlCol="0">
            <a:spAutoFit/>
          </a:bodyPr>
          <a:lstStyle/>
          <a:p>
            <a:r>
              <a:rPr lang="en-US" altLang="zh-CN" sz="2000" b="1">
                <a:latin typeface="微软雅黑" panose="020B0503020204020204" charset="-122"/>
                <a:ea typeface="微软雅黑" panose="020B0503020204020204" charset="-122"/>
              </a:rPr>
              <a:t>input</a:t>
            </a:r>
          </a:p>
        </p:txBody>
      </p:sp>
      <p:pic>
        <p:nvPicPr>
          <p:cNvPr id="43" name="Picture 25"/>
          <p:cNvPicPr>
            <a:picLocks noChangeAspect="1"/>
          </p:cNvPicPr>
          <p:nvPr/>
        </p:nvPicPr>
        <p:blipFill>
          <a:blip r:embed="rId5"/>
          <a:stretch>
            <a:fillRect/>
          </a:stretch>
        </p:blipFill>
        <p:spPr>
          <a:xfrm>
            <a:off x="589915" y="2065020"/>
            <a:ext cx="1180465" cy="1180465"/>
          </a:xfrm>
          <a:prstGeom prst="rect">
            <a:avLst/>
          </a:prstGeom>
        </p:spPr>
      </p:pic>
      <p:sp>
        <p:nvSpPr>
          <p:cNvPr id="13" name="文本框 12"/>
          <p:cNvSpPr txBox="1"/>
          <p:nvPr/>
        </p:nvSpPr>
        <p:spPr>
          <a:xfrm>
            <a:off x="1770380" y="1861820"/>
            <a:ext cx="2798445" cy="1706880"/>
          </a:xfrm>
          <a:prstGeom prst="rect">
            <a:avLst/>
          </a:prstGeom>
          <a:noFill/>
        </p:spPr>
        <p:txBody>
          <a:bodyPr wrap="square" rtlCol="0" anchor="t">
            <a:spAutoFit/>
          </a:bodyPr>
          <a:lstStyle/>
          <a:p>
            <a:pPr indent="0">
              <a:lnSpc>
                <a:spcPct val="150000"/>
              </a:lnSpc>
              <a:buFont typeface="Arial" panose="020B0604020202020204" pitchFamily="34" charset="0"/>
              <a:buNone/>
            </a:pPr>
            <a:r>
              <a:rPr lang="zh-CN" altLang="en-US" b="1">
                <a:latin typeface="微软雅黑" panose="020B0503020204020204" charset="-122"/>
                <a:ea typeface="微软雅黑" panose="020B0503020204020204" charset="-122"/>
                <a:cs typeface="Calibri" panose="020F0502020204030204" charset="0"/>
                <a:sym typeface="+mn-ea"/>
              </a:rPr>
              <a:t>Paper Context Information</a:t>
            </a:r>
          </a:p>
          <a:p>
            <a:pPr marL="285750" indent="-285750">
              <a:lnSpc>
                <a:spcPct val="150000"/>
              </a:lnSpc>
              <a:buFont typeface="Arial" panose="020B0604020202020204" pitchFamily="34" charset="0"/>
              <a:buChar char="•"/>
            </a:pPr>
            <a:r>
              <a:rPr lang="en-US" altLang="zh-CN" b="1">
                <a:latin typeface="Calibri" panose="020F0502020204030204" charset="0"/>
                <a:cs typeface="Calibri" panose="020F0502020204030204" charset="0"/>
                <a:sym typeface="+mn-ea"/>
              </a:rPr>
              <a:t>[Outline]</a:t>
            </a:r>
            <a:endParaRPr lang="zh-CN" altLang="en-US" b="1">
              <a:latin typeface="微软雅黑" panose="020B0503020204020204" charset="-122"/>
              <a:ea typeface="微软雅黑" panose="020B0503020204020204" charset="-122"/>
              <a:cs typeface="Calibri" panose="020F0502020204030204" charset="0"/>
              <a:sym typeface="+mn-ea"/>
            </a:endParaRPr>
          </a:p>
          <a:p>
            <a:pPr marL="285750" indent="-285750">
              <a:lnSpc>
                <a:spcPct val="150000"/>
              </a:lnSpc>
              <a:buFont typeface="Arial" panose="020B0604020202020204" pitchFamily="34" charset="0"/>
              <a:buChar char="•"/>
            </a:pPr>
            <a:r>
              <a:rPr lang="en-US" altLang="zh-CN" b="1">
                <a:latin typeface="Calibri" panose="020F0502020204030204" charset="0"/>
                <a:cs typeface="Calibri" panose="020F0502020204030204" charset="0"/>
                <a:sym typeface="+mn-ea"/>
              </a:rPr>
              <a:t>[INTRODUCTION]</a:t>
            </a:r>
          </a:p>
          <a:p>
            <a:pPr marL="285750" indent="-285750">
              <a:lnSpc>
                <a:spcPct val="150000"/>
              </a:lnSpc>
              <a:buFont typeface="Arial" panose="020B0604020202020204" pitchFamily="34" charset="0"/>
              <a:buChar char="•"/>
            </a:pPr>
            <a:r>
              <a:rPr lang="en-US" altLang="zh-CN" b="1">
                <a:latin typeface="Calibri" panose="020F0502020204030204" charset="0"/>
                <a:cs typeface="Calibri" panose="020F0502020204030204" charset="0"/>
                <a:sym typeface="+mn-ea"/>
              </a:rPr>
              <a:t>[DESIGN]</a:t>
            </a:r>
          </a:p>
          <a:p>
            <a:pPr marL="285750" indent="-285750">
              <a:lnSpc>
                <a:spcPct val="150000"/>
              </a:lnSpc>
              <a:buFont typeface="Arial" panose="020B0604020202020204" pitchFamily="34" charset="0"/>
              <a:buChar char="•"/>
            </a:pPr>
            <a:endParaRPr lang="en-US" altLang="zh-CN" b="1">
              <a:latin typeface="Calibri" panose="020F0502020204030204" charset="0"/>
              <a:cs typeface="Calibri" panose="020F0502020204030204" charset="0"/>
              <a:sym typeface="+mn-ea"/>
            </a:endParaRPr>
          </a:p>
        </p:txBody>
      </p:sp>
      <p:pic>
        <p:nvPicPr>
          <p:cNvPr id="14" name="图片 13" descr="image"/>
          <p:cNvPicPr>
            <a:picLocks noChangeAspect="1"/>
          </p:cNvPicPr>
          <p:nvPr/>
        </p:nvPicPr>
        <p:blipFill>
          <a:blip r:embed="rId6"/>
          <a:stretch>
            <a:fillRect/>
          </a:stretch>
        </p:blipFill>
        <p:spPr>
          <a:xfrm>
            <a:off x="554990" y="3886835"/>
            <a:ext cx="1215390" cy="1215390"/>
          </a:xfrm>
          <a:prstGeom prst="rect">
            <a:avLst/>
          </a:prstGeom>
        </p:spPr>
      </p:pic>
      <p:sp>
        <p:nvSpPr>
          <p:cNvPr id="16" name="文本框 15"/>
          <p:cNvSpPr txBox="1"/>
          <p:nvPr/>
        </p:nvSpPr>
        <p:spPr>
          <a:xfrm>
            <a:off x="1770380" y="4036695"/>
            <a:ext cx="1996440" cy="2353310"/>
          </a:xfrm>
          <a:prstGeom prst="rect">
            <a:avLst/>
          </a:prstGeom>
          <a:noFill/>
        </p:spPr>
        <p:txBody>
          <a:bodyPr wrap="square" rtlCol="0" anchor="t">
            <a:spAutoFit/>
          </a:bodyPr>
          <a:lstStyle/>
          <a:p>
            <a:pPr indent="0">
              <a:lnSpc>
                <a:spcPct val="150000"/>
              </a:lnSpc>
              <a:buFont typeface="Arial" panose="020B0604020202020204" pitchFamily="34" charset="0"/>
              <a:buNone/>
            </a:pPr>
            <a:r>
              <a:rPr lang="zh-CN" b="1">
                <a:latin typeface="微软雅黑" panose="020B0503020204020204" charset="-122"/>
                <a:ea typeface="微软雅黑" panose="020B0503020204020204" charset="-122"/>
                <a:cs typeface="Calibri" panose="020F0502020204030204" charset="0"/>
                <a:sym typeface="+mn-ea"/>
              </a:rPr>
              <a:t>Prompt Template</a:t>
            </a:r>
          </a:p>
          <a:p>
            <a:pPr marL="285750" indent="-285750">
              <a:lnSpc>
                <a:spcPct val="150000"/>
              </a:lnSpc>
              <a:buFont typeface="Arial" panose="020B0604020202020204" pitchFamily="34" charset="0"/>
              <a:buChar char="•"/>
            </a:pPr>
            <a:r>
              <a:rPr lang="zh-CN" b="1">
                <a:latin typeface="微软雅黑" panose="020B0503020204020204" charset="-122"/>
                <a:ea typeface="微软雅黑" panose="020B0503020204020204" charset="-122"/>
                <a:cs typeface="Calibri" panose="020F0502020204030204" charset="0"/>
                <a:sym typeface="+mn-ea"/>
              </a:rPr>
              <a:t>Network Domain-Specific Knowledge</a:t>
            </a:r>
          </a:p>
          <a:p>
            <a:pPr marL="285750" indent="-285750">
              <a:lnSpc>
                <a:spcPct val="150000"/>
              </a:lnSpc>
              <a:buFont typeface="Arial" panose="020B0604020202020204" pitchFamily="34" charset="0"/>
              <a:buChar char="•"/>
            </a:pPr>
            <a:r>
              <a:rPr lang="zh-CN" b="1">
                <a:latin typeface="微软雅黑" panose="020B0503020204020204" charset="-122"/>
                <a:ea typeface="微软雅黑" panose="020B0503020204020204" charset="-122"/>
                <a:cs typeface="Calibri" panose="020F0502020204030204" charset="0"/>
                <a:sym typeface="+mn-ea"/>
              </a:rPr>
              <a:t>Requirement Descriptions</a:t>
            </a:r>
          </a:p>
          <a:p>
            <a:pPr marL="285750" indent="-285750">
              <a:lnSpc>
                <a:spcPct val="150000"/>
              </a:lnSpc>
              <a:buFont typeface="Arial" panose="020B0604020202020204" pitchFamily="34" charset="0"/>
              <a:buChar char="•"/>
            </a:pPr>
            <a:endParaRPr lang="zh-CN" b="1">
              <a:latin typeface="微软雅黑" panose="020B0503020204020204" charset="-122"/>
              <a:ea typeface="微软雅黑" panose="020B0503020204020204" charset="-122"/>
              <a:cs typeface="Calibri" panose="020F0502020204030204" charset="0"/>
              <a:sym typeface="+mn-ea"/>
            </a:endParaRPr>
          </a:p>
        </p:txBody>
      </p:sp>
      <p:sp>
        <p:nvSpPr>
          <p:cNvPr id="10" name="文本框 9"/>
          <p:cNvSpPr txBox="1"/>
          <p:nvPr/>
        </p:nvSpPr>
        <p:spPr>
          <a:xfrm>
            <a:off x="9811385" y="2698115"/>
            <a:ext cx="2409190" cy="306705"/>
          </a:xfrm>
          <a:prstGeom prst="rect">
            <a:avLst/>
          </a:prstGeom>
          <a:noFill/>
        </p:spPr>
        <p:txBody>
          <a:bodyPr wrap="none" rtlCol="0">
            <a:spAutoFit/>
          </a:bodyPr>
          <a:lstStyle/>
          <a:p>
            <a:pPr algn="l"/>
            <a:r>
              <a:rPr lang="zh-CN" altLang="en-US">
                <a:solidFill>
                  <a:schemeClr val="accent1">
                    <a:lumMod val="75000"/>
                  </a:schemeClr>
                </a:solidFill>
                <a:latin typeface="微软雅黑" panose="020B0503020204020204" charset="-122"/>
                <a:ea typeface="微软雅黑" panose="020B0503020204020204" charset="-122"/>
              </a:rPr>
              <a:t>// </a:t>
            </a:r>
            <a:r>
              <a:rPr lang="en-US" altLang="zh-CN">
                <a:solidFill>
                  <a:schemeClr val="accent1">
                    <a:lumMod val="75000"/>
                  </a:schemeClr>
                </a:solidFill>
                <a:latin typeface="微软雅黑" panose="020B0503020204020204" charset="-122"/>
                <a:ea typeface="微软雅黑" panose="020B0503020204020204" charset="-122"/>
              </a:rPr>
              <a:t>Out</a:t>
            </a:r>
            <a:r>
              <a:rPr lang="zh-CN" altLang="en-US">
                <a:solidFill>
                  <a:schemeClr val="accent1">
                    <a:lumMod val="75000"/>
                  </a:schemeClr>
                </a:solidFill>
                <a:latin typeface="微软雅黑" panose="020B0503020204020204" charset="-122"/>
                <a:ea typeface="微软雅黑" panose="020B0503020204020204" charset="-122"/>
              </a:rPr>
              <a:t>puts for the module</a:t>
            </a:r>
          </a:p>
        </p:txBody>
      </p:sp>
      <p:sp>
        <p:nvSpPr>
          <p:cNvPr id="11" name="文本框 10"/>
          <p:cNvSpPr txBox="1"/>
          <p:nvPr/>
        </p:nvSpPr>
        <p:spPr>
          <a:xfrm>
            <a:off x="9956800" y="2434590"/>
            <a:ext cx="2250440" cy="306705"/>
          </a:xfrm>
          <a:prstGeom prst="rect">
            <a:avLst/>
          </a:prstGeom>
          <a:noFill/>
        </p:spPr>
        <p:txBody>
          <a:bodyPr wrap="none" rtlCol="0">
            <a:spAutoFit/>
          </a:bodyPr>
          <a:lstStyle/>
          <a:p>
            <a:pPr algn="l"/>
            <a:r>
              <a:rPr lang="zh-CN" altLang="en-US">
                <a:solidFill>
                  <a:schemeClr val="accent1">
                    <a:lumMod val="75000"/>
                  </a:schemeClr>
                </a:solidFill>
                <a:latin typeface="微软雅黑" panose="020B0503020204020204" charset="-122"/>
                <a:ea typeface="微软雅黑" panose="020B0503020204020204" charset="-122"/>
              </a:rPr>
              <a:t>// Inputs for the module</a:t>
            </a:r>
          </a:p>
        </p:txBody>
      </p:sp>
      <p:sp>
        <p:nvSpPr>
          <p:cNvPr id="15" name="文本框 14"/>
          <p:cNvSpPr txBox="1"/>
          <p:nvPr/>
        </p:nvSpPr>
        <p:spPr>
          <a:xfrm>
            <a:off x="9811385" y="3245485"/>
            <a:ext cx="2621280" cy="411480"/>
          </a:xfrm>
          <a:prstGeom prst="rect">
            <a:avLst/>
          </a:prstGeom>
          <a:noFill/>
        </p:spPr>
        <p:txBody>
          <a:bodyPr wrap="square" rtlCol="0">
            <a:noAutofit/>
          </a:bodyPr>
          <a:lstStyle/>
          <a:p>
            <a:pPr algn="l"/>
            <a:r>
              <a:rPr lang="zh-CN" altLang="en-US">
                <a:solidFill>
                  <a:schemeClr val="accent1">
                    <a:lumMod val="75000"/>
                  </a:schemeClr>
                </a:solidFill>
                <a:latin typeface="微软雅黑" panose="020B0503020204020204" charset="-122"/>
                <a:ea typeface="微软雅黑" panose="020B0503020204020204" charset="-122"/>
              </a:rPr>
              <a:t>// Section </a:t>
            </a:r>
            <a:r>
              <a:rPr lang="en-US" altLang="zh-CN">
                <a:solidFill>
                  <a:schemeClr val="accent1">
                    <a:lumMod val="75000"/>
                  </a:schemeClr>
                </a:solidFill>
                <a:latin typeface="微软雅黑" panose="020B0503020204020204" charset="-122"/>
                <a:ea typeface="微软雅黑" panose="020B0503020204020204" charset="-122"/>
              </a:rPr>
              <a:t>contents</a:t>
            </a:r>
            <a:endParaRPr lang="zh-CN" altLang="en-US">
              <a:solidFill>
                <a:schemeClr val="accent1">
                  <a:lumMod val="75000"/>
                </a:schemeClr>
              </a:solidFill>
              <a:latin typeface="微软雅黑" panose="020B0503020204020204" charset="-122"/>
              <a:ea typeface="微软雅黑" panose="020B0503020204020204" charset="-122"/>
            </a:endParaRPr>
          </a:p>
        </p:txBody>
      </p:sp>
      <p:sp>
        <p:nvSpPr>
          <p:cNvPr id="17" name="文本框 16"/>
          <p:cNvSpPr txBox="1"/>
          <p:nvPr/>
        </p:nvSpPr>
        <p:spPr>
          <a:xfrm>
            <a:off x="9566275" y="2065020"/>
            <a:ext cx="2861945" cy="306705"/>
          </a:xfrm>
          <a:prstGeom prst="rect">
            <a:avLst/>
          </a:prstGeom>
          <a:noFill/>
        </p:spPr>
        <p:txBody>
          <a:bodyPr wrap="square" rtlCol="0">
            <a:spAutoFit/>
          </a:bodyPr>
          <a:lstStyle/>
          <a:p>
            <a:pPr algn="l"/>
            <a:r>
              <a:rPr lang="zh-CN" altLang="en-US">
                <a:solidFill>
                  <a:schemeClr val="accent1">
                    <a:lumMod val="75000"/>
                  </a:schemeClr>
                </a:solidFill>
                <a:latin typeface="微软雅黑" panose="020B0503020204020204" charset="-122"/>
                <a:ea typeface="微软雅黑" panose="020B0503020204020204" charset="-122"/>
              </a:rPr>
              <a:t> // </a:t>
            </a:r>
            <a:r>
              <a:rPr lang="en-US" altLang="zh-CN">
                <a:solidFill>
                  <a:schemeClr val="accent1">
                    <a:lumMod val="75000"/>
                  </a:schemeClr>
                </a:solidFill>
                <a:latin typeface="微软雅黑" panose="020B0503020204020204" charset="-122"/>
                <a:ea typeface="微软雅黑" panose="020B0503020204020204" charset="-122"/>
              </a:rPr>
              <a:t>D</a:t>
            </a:r>
            <a:r>
              <a:rPr lang="zh-CN" altLang="en-US">
                <a:solidFill>
                  <a:schemeClr val="accent1">
                    <a:lumMod val="75000"/>
                  </a:schemeClr>
                </a:solidFill>
                <a:latin typeface="微软雅黑" panose="020B0503020204020204" charset="-122"/>
                <a:ea typeface="微软雅黑" panose="020B0503020204020204" charset="-122"/>
              </a:rPr>
              <a:t>escription of the module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1"/>
          <p:cNvSpPr>
            <a:spLocks noGrp="1"/>
          </p:cNvSpPr>
          <p:nvPr>
            <p:ph type="title"/>
          </p:nvPr>
        </p:nvSpPr>
        <p:spPr>
          <a:xfrm>
            <a:off x="541514" y="329291"/>
            <a:ext cx="10851672" cy="647966"/>
          </a:xfrm>
        </p:spPr>
        <p:txBody>
          <a:bodyPr/>
          <a:lstStyle/>
          <a:p>
            <a:pPr algn="l"/>
            <a:r>
              <a:rPr lang="en-US" altLang="en-US" sz="3600" b="1" spc="200" dirty="0">
                <a:solidFill>
                  <a:schemeClr val="tx1"/>
                </a:solidFill>
                <a:effectLst/>
                <a:latin typeface="Calibri" panose="020F0502020204030204" charset="0"/>
                <a:cs typeface="Calibri" panose="020F0502020204030204" charset="0"/>
              </a:rPr>
              <a:t>What is a switch?</a:t>
            </a:r>
          </a:p>
        </p:txBody>
      </p:sp>
      <p:grpSp>
        <p:nvGrpSpPr>
          <p:cNvPr id="52" name="组合 51"/>
          <p:cNvGrpSpPr/>
          <p:nvPr/>
        </p:nvGrpSpPr>
        <p:grpSpPr>
          <a:xfrm>
            <a:off x="289525" y="4488180"/>
            <a:ext cx="2701290" cy="1568450"/>
            <a:chOff x="14406" y="3546"/>
            <a:chExt cx="4254" cy="2470"/>
          </a:xfrm>
        </p:grpSpPr>
        <p:sp>
          <p:nvSpPr>
            <p:cNvPr id="51" name="文本框 50"/>
            <p:cNvSpPr txBox="1"/>
            <p:nvPr/>
          </p:nvSpPr>
          <p:spPr>
            <a:xfrm>
              <a:off x="14816" y="3546"/>
              <a:ext cx="3844" cy="2470"/>
            </a:xfrm>
            <a:prstGeom prst="rect">
              <a:avLst/>
            </a:prstGeom>
            <a:noFill/>
          </p:spPr>
          <p:txBody>
            <a:bodyPr wrap="none" rtlCol="0">
              <a:spAutoFit/>
            </a:bodyPr>
            <a:lstStyle/>
            <a:p>
              <a:pPr algn="ctr"/>
              <a:r>
                <a:rPr lang="en-US" altLang="zh-CN" sz="2400">
                  <a:latin typeface="Calibri" panose="020F0502020204030204" charset="0"/>
                  <a:cs typeface="Calibri" panose="020F0502020204030204" charset="0"/>
                </a:rPr>
                <a:t>mac</a:t>
              </a:r>
            </a:p>
            <a:p>
              <a:pPr algn="ctr"/>
              <a:r>
                <a:rPr lang="en-US" altLang="zh-CN" sz="2400">
                  <a:latin typeface="Calibri" panose="020F0502020204030204" charset="0"/>
                  <a:cs typeface="Calibri" panose="020F0502020204030204" charset="0"/>
                </a:rPr>
                <a:t>00:00:00:00:00:03</a:t>
              </a:r>
            </a:p>
            <a:p>
              <a:pPr algn="ctr"/>
              <a:r>
                <a:rPr lang="en-US" altLang="zh-CN" sz="2400">
                  <a:latin typeface="Calibri" panose="020F0502020204030204" charset="0"/>
                  <a:cs typeface="Calibri" panose="020F0502020204030204" charset="0"/>
                  <a:sym typeface="+mn-ea"/>
                </a:rPr>
                <a:t>00:00:00:00:00:04</a:t>
              </a:r>
              <a:endParaRPr lang="en-US" altLang="zh-CN" sz="2400">
                <a:latin typeface="Calibri" panose="020F0502020204030204" charset="0"/>
                <a:cs typeface="Calibri" panose="020F0502020204030204" charset="0"/>
              </a:endParaRPr>
            </a:p>
            <a:p>
              <a:pPr algn="ctr"/>
              <a:r>
                <a:rPr lang="en-US" altLang="zh-CN" sz="2400">
                  <a:latin typeface="Calibri" panose="020F0502020204030204" charset="0"/>
                  <a:cs typeface="Calibri" panose="020F0502020204030204" charset="0"/>
                  <a:sym typeface="+mn-ea"/>
                </a:rPr>
                <a:t>00:00:00:00:00:05</a:t>
              </a:r>
              <a:endParaRPr lang="en-US" altLang="zh-CN" sz="2400">
                <a:latin typeface="Calibri" panose="020F0502020204030204" charset="0"/>
                <a:cs typeface="Calibri" panose="020F0502020204030204" charset="0"/>
              </a:endParaRPr>
            </a:p>
          </p:txBody>
        </p:sp>
        <p:sp>
          <p:nvSpPr>
            <p:cNvPr id="48" name="剪去单角的矩形 47"/>
            <p:cNvSpPr/>
            <p:nvPr/>
          </p:nvSpPr>
          <p:spPr>
            <a:xfrm flipH="1">
              <a:off x="14406" y="4208"/>
              <a:ext cx="527" cy="539"/>
            </a:xfrm>
            <a:prstGeom prst="snip1Rect">
              <a:avLst>
                <a:gd name="adj" fmla="val 335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9" name="剪去单角的矩形 48"/>
            <p:cNvSpPr/>
            <p:nvPr/>
          </p:nvSpPr>
          <p:spPr>
            <a:xfrm flipH="1">
              <a:off x="14406" y="4796"/>
              <a:ext cx="527" cy="539"/>
            </a:xfrm>
            <a:prstGeom prst="snip1Rect">
              <a:avLst>
                <a:gd name="adj" fmla="val 33514"/>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0" name="剪去单角的矩形 49"/>
            <p:cNvSpPr/>
            <p:nvPr/>
          </p:nvSpPr>
          <p:spPr>
            <a:xfrm flipH="1">
              <a:off x="14406" y="5390"/>
              <a:ext cx="527" cy="539"/>
            </a:xfrm>
            <a:prstGeom prst="snip1Rect">
              <a:avLst>
                <a:gd name="adj" fmla="val 33514"/>
              </a:avLst>
            </a:prstGeom>
            <a:solidFill>
              <a:srgbClr val="7030A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zh-CN"/>
            </a:p>
          </p:txBody>
        </p:sp>
      </p:grpSp>
      <p:sp>
        <p:nvSpPr>
          <p:cNvPr id="53" name="矩形 52"/>
          <p:cNvSpPr/>
          <p:nvPr/>
        </p:nvSpPr>
        <p:spPr>
          <a:xfrm>
            <a:off x="166970" y="4544695"/>
            <a:ext cx="2823210" cy="162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22240" y="238125"/>
            <a:ext cx="9311005" cy="73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itle 1"/>
          <p:cNvSpPr>
            <a:spLocks noGrp="1"/>
          </p:cNvSpPr>
          <p:nvPr/>
        </p:nvSpPr>
        <p:spPr>
          <a:xfrm>
            <a:off x="542925" y="330835"/>
            <a:ext cx="11234420"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en-US" sz="3600" b="1" spc="200" dirty="0">
                <a:solidFill>
                  <a:srgbClr val="FF0000"/>
                </a:solidFill>
                <a:effectLst/>
                <a:latin typeface="Calibri" panose="020F0502020204030204" charset="0"/>
                <a:cs typeface="Calibri" panose="020F0502020204030204" charset="0"/>
                <a:sym typeface="+mn-ea"/>
              </a:rPr>
              <a:t>Prompt Engineering Based on Chain of Thought</a:t>
            </a:r>
          </a:p>
        </p:txBody>
      </p:sp>
      <p:sp>
        <p:nvSpPr>
          <p:cNvPr id="64" name="灯片编号占位符 63"/>
          <p:cNvSpPr>
            <a:spLocks noGrp="1"/>
          </p:cNvSpPr>
          <p:nvPr>
            <p:ph type="sldNum" sz="quarter" idx="12"/>
          </p:nvPr>
        </p:nvSpPr>
        <p:spPr/>
        <p:txBody>
          <a:bodyPr/>
          <a:lstStyle/>
          <a:p>
            <a:pPr algn="r"/>
            <a:fld id="{49AE70B2-8BF9-45C0-BB95-33D1B9D3A854}" type="slidenum">
              <a:rPr lang="zh-CN" altLang="en-US" smtClean="0"/>
              <a:t>10</a:t>
            </a:fld>
            <a:endParaRPr lang="zh-CN" altLang="en-US" dirty="0"/>
          </a:p>
        </p:txBody>
      </p:sp>
      <p:sp>
        <p:nvSpPr>
          <p:cNvPr id="2" name="文本框 1"/>
          <p:cNvSpPr txBox="1"/>
          <p:nvPr/>
        </p:nvSpPr>
        <p:spPr>
          <a:xfrm>
            <a:off x="0" y="1266190"/>
            <a:ext cx="7355840" cy="3246120"/>
          </a:xfrm>
          <a:prstGeom prst="rect">
            <a:avLst/>
          </a:prstGeom>
          <a:noFill/>
        </p:spPr>
        <p:txBody>
          <a:bodyPr wrap="square" rtlCol="0">
            <a:spAutoFit/>
          </a:bodyPr>
          <a:lstStyle/>
          <a:p>
            <a:pPr marL="342900" indent="-342900" algn="l">
              <a:buFont typeface="Wingdings" panose="05000000000000000000" charset="0"/>
              <a:buChar char="n"/>
            </a:pPr>
            <a:r>
              <a:rPr lang="en-US" altLang="zh-CN" sz="1600" b="1">
                <a:latin typeface="微软雅黑" panose="020B0503020204020204" charset="-122"/>
                <a:ea typeface="微软雅黑" panose="020B0503020204020204" charset="-122"/>
                <a:cs typeface="微软雅黑" panose="020B0503020204020204" charset="-122"/>
              </a:rPr>
              <a:t>Chain of Thought (CoT)</a:t>
            </a:r>
          </a:p>
          <a:p>
            <a:pPr marL="914400" lvl="1" indent="-457200" algn="l">
              <a:lnSpc>
                <a:spcPct val="150000"/>
              </a:lnSpc>
              <a:buFont typeface="Wingdings" panose="05000000000000000000" charset="0"/>
              <a:buChar char="Ø"/>
            </a:pPr>
            <a:r>
              <a:rPr lang="zh-CN" altLang="en-US">
                <a:solidFill>
                  <a:schemeClr val="tx1"/>
                </a:solidFill>
                <a:latin typeface="微软雅黑" panose="020B0503020204020204" charset="-122"/>
                <a:ea typeface="微软雅黑" panose="020B0503020204020204" charset="-122"/>
                <a:cs typeface="微软雅黑" panose="020B0503020204020204" charset="-122"/>
              </a:rPr>
              <a:t>Structural Chain of Thought：</a:t>
            </a:r>
            <a:r>
              <a:rPr>
                <a:solidFill>
                  <a:schemeClr val="tx1"/>
                </a:solidFill>
                <a:latin typeface="微软雅黑" panose="020B0503020204020204" charset="-122"/>
                <a:ea typeface="微软雅黑" panose="020B0503020204020204" charset="-122"/>
                <a:cs typeface="微软雅黑" panose="020B0503020204020204" charset="-122"/>
              </a:rPr>
              <a:t>Extract structural information from programs — constructs the code framework.</a:t>
            </a:r>
          </a:p>
          <a:p>
            <a:pPr marL="1257300" lvl="2" indent="-342900" algn="l">
              <a:lnSpc>
                <a:spcPct val="150000"/>
              </a:lnSpc>
              <a:buClrTx/>
              <a:buSzTx/>
              <a:buFont typeface="Arial" panose="020B0604020202020204" pitchFamily="34" charset="0"/>
              <a:buChar char="•"/>
            </a:pPr>
            <a:r>
              <a:rPr lang="zh-CN" altLang="en-US">
                <a:solidFill>
                  <a:schemeClr val="tx1"/>
                </a:solidFill>
                <a:latin typeface="微软雅黑" panose="020B0503020204020204" charset="-122"/>
                <a:ea typeface="微软雅黑" panose="020B0503020204020204" charset="-122"/>
                <a:cs typeface="微软雅黑" panose="020B0503020204020204" charset="-122"/>
              </a:rPr>
              <a:t>Three basic structures: sequential, branching, and looping structures.</a:t>
            </a:r>
          </a:p>
          <a:p>
            <a:pPr marL="914400" lvl="1" indent="-457200" algn="l">
              <a:lnSpc>
                <a:spcPct val="150000"/>
              </a:lnSpc>
              <a:buFont typeface="Wingdings" panose="05000000000000000000" charset="0"/>
              <a:buChar char="Ø"/>
            </a:pPr>
            <a:r>
              <a:rPr>
                <a:latin typeface="微软雅黑" panose="020B0503020204020204" charset="-122"/>
                <a:ea typeface="微软雅黑" panose="020B0503020204020204" charset="-122"/>
                <a:cs typeface="微软雅黑" panose="020B0503020204020204" charset="-122"/>
                <a:sym typeface="+mn-ea"/>
              </a:rPr>
              <a:t>Semantic Chain of Thought: Extracts semantic information from programs — completes function details.</a:t>
            </a:r>
          </a:p>
          <a:p>
            <a:pPr marL="1257300" lvl="2" indent="-342900" algn="l">
              <a:lnSpc>
                <a:spcPct val="150000"/>
              </a:lnSpc>
              <a:buClrTx/>
              <a:buSzTx/>
              <a:buFont typeface="Arial" panose="020B0604020202020204" pitchFamily="34" charset="0"/>
              <a:buChar char="•"/>
            </a:pPr>
            <a:r>
              <a:rPr lang="zh-CN" altLang="en-US">
                <a:latin typeface="微软雅黑" panose="020B0503020204020204" charset="-122"/>
                <a:ea typeface="微软雅黑" panose="020B0503020204020204" charset="-122"/>
                <a:cs typeface="微软雅黑" panose="020B0503020204020204" charset="-122"/>
                <a:sym typeface="+mn-ea"/>
              </a:rPr>
              <a:t>Data flow: Dynamically follows the data path along the program's execution route.</a:t>
            </a:r>
          </a:p>
          <a:p>
            <a:pPr marL="1257300" lvl="2" indent="-342900" algn="l">
              <a:lnSpc>
                <a:spcPct val="150000"/>
              </a:lnSpc>
              <a:buClrTx/>
              <a:buSzTx/>
              <a:buFont typeface="Arial" panose="020B0604020202020204" pitchFamily="34" charset="0"/>
              <a:buChar char="•"/>
            </a:pPr>
            <a:r>
              <a:rPr lang="zh-CN" altLang="en-US">
                <a:latin typeface="微软雅黑" panose="020B0503020204020204" charset="-122"/>
                <a:ea typeface="微软雅黑" panose="020B0503020204020204" charset="-122"/>
                <a:cs typeface="微软雅黑" panose="020B0503020204020204" charset="-122"/>
                <a:sym typeface="+mn-ea"/>
              </a:rPr>
              <a:t>Control flow: Reflects the order of each statement and function </a:t>
            </a:r>
            <a:r>
              <a:rPr>
                <a:latin typeface="微软雅黑" panose="020B0503020204020204" charset="-122"/>
                <a:ea typeface="微软雅黑" panose="020B0503020204020204" charset="-122"/>
                <a:cs typeface="微软雅黑" panose="020B0503020204020204" charset="-122"/>
                <a:sym typeface="+mn-ea"/>
              </a:rPr>
              <a:t>call in the program.</a:t>
            </a:r>
          </a:p>
        </p:txBody>
      </p:sp>
      <p:pic>
        <p:nvPicPr>
          <p:cNvPr id="9" name="图片 8"/>
          <p:cNvPicPr>
            <a:picLocks noChangeAspect="1"/>
          </p:cNvPicPr>
          <p:nvPr/>
        </p:nvPicPr>
        <p:blipFill>
          <a:blip r:embed="rId4"/>
          <a:stretch>
            <a:fillRect/>
          </a:stretch>
        </p:blipFill>
        <p:spPr>
          <a:xfrm>
            <a:off x="7356475" y="1175385"/>
            <a:ext cx="4763135" cy="5231130"/>
          </a:xfrm>
          <a:prstGeom prst="rect">
            <a:avLst/>
          </a:prstGeom>
          <a:ln w="12700">
            <a:solidFill>
              <a:schemeClr val="accent1"/>
            </a:solidFill>
            <a:prstDash val="dash"/>
          </a:ln>
        </p:spPr>
      </p:pic>
      <p:sp>
        <p:nvSpPr>
          <p:cNvPr id="3" name="文本框 2"/>
          <p:cNvSpPr txBox="1"/>
          <p:nvPr/>
        </p:nvSpPr>
        <p:spPr>
          <a:xfrm>
            <a:off x="0" y="4580255"/>
            <a:ext cx="7208520" cy="2076450"/>
          </a:xfrm>
          <a:prstGeom prst="rect">
            <a:avLst/>
          </a:prstGeom>
          <a:noFill/>
        </p:spPr>
        <p:txBody>
          <a:bodyPr wrap="square" rtlCol="0" anchor="t">
            <a:spAutoFit/>
          </a:bodyPr>
          <a:lstStyle/>
          <a:p>
            <a:pPr marL="342900" lvl="0" indent="-342900" algn="l">
              <a:lnSpc>
                <a:spcPct val="150000"/>
              </a:lnSpc>
              <a:buFont typeface="Wingdings" panose="05000000000000000000" charset="0"/>
              <a:buChar char="n"/>
            </a:pPr>
            <a:r>
              <a:rPr lang="en-US" altLang="zh-CN" sz="1600" b="1" dirty="0">
                <a:latin typeface="微软雅黑" panose="020B0503020204020204" charset="-122"/>
                <a:ea typeface="微软雅黑" panose="020B0503020204020204" charset="-122"/>
                <a:sym typeface="+mn-ea"/>
              </a:rPr>
              <a:t>Few-shot learning</a:t>
            </a:r>
            <a:endParaRPr lang="zh-CN" altLang="en-US" sz="1600" b="1" dirty="0">
              <a:solidFill>
                <a:schemeClr val="tx1"/>
              </a:solidFill>
              <a:latin typeface="微软雅黑" panose="020B0503020204020204" charset="-122"/>
              <a:ea typeface="微软雅黑" panose="020B0503020204020204" charset="-122"/>
            </a:endParaRPr>
          </a:p>
          <a:p>
            <a:pPr marL="914400" lvl="1" indent="-457200" algn="l">
              <a:lnSpc>
                <a:spcPct val="150000"/>
              </a:lnSpc>
              <a:buFont typeface="Wingdings" panose="05000000000000000000" charset="0"/>
              <a:buChar char="Ø"/>
            </a:pPr>
            <a:r>
              <a:rPr dirty="0">
                <a:latin typeface="微软雅黑" panose="020B0503020204020204" charset="-122"/>
                <a:ea typeface="微软雅黑" panose="020B0503020204020204" charset="-122"/>
                <a:sym typeface="+mn-ea"/>
              </a:rPr>
              <a:t>Construct a three-element example of &lt;Requirement, </a:t>
            </a:r>
            <a:r>
              <a:rPr dirty="0" err="1">
                <a:latin typeface="微软雅黑" panose="020B0503020204020204" charset="-122"/>
                <a:ea typeface="微软雅黑" panose="020B0503020204020204" charset="-122"/>
                <a:sym typeface="+mn-ea"/>
              </a:rPr>
              <a:t>CoT</a:t>
            </a:r>
            <a:r>
              <a:rPr dirty="0">
                <a:latin typeface="微软雅黑" panose="020B0503020204020204" charset="-122"/>
                <a:ea typeface="微软雅黑" panose="020B0503020204020204" charset="-122"/>
                <a:sym typeface="+mn-ea"/>
              </a:rPr>
              <a:t>, Code&gt;.</a:t>
            </a:r>
          </a:p>
          <a:p>
            <a:pPr marL="914400" lvl="1" indent="-457200" algn="l">
              <a:lnSpc>
                <a:spcPct val="150000"/>
              </a:lnSpc>
              <a:buFont typeface="Wingdings" panose="05000000000000000000" charset="0"/>
              <a:buChar char="Ø"/>
            </a:pPr>
            <a:r>
              <a:rPr dirty="0">
                <a:latin typeface="微软雅黑" panose="020B0503020204020204" charset="-122"/>
                <a:ea typeface="微软雅黑" panose="020B0503020204020204" charset="-122"/>
                <a:sym typeface="+mn-ea"/>
              </a:rPr>
              <a:t>Use specific content in the module's corresponding chapter as functional requirements for this module.</a:t>
            </a:r>
          </a:p>
          <a:p>
            <a:pPr marL="914400" lvl="1" indent="-457200" algn="l">
              <a:lnSpc>
                <a:spcPct val="150000"/>
              </a:lnSpc>
              <a:buFont typeface="Wingdings" panose="05000000000000000000" charset="0"/>
              <a:buChar char="Ø"/>
            </a:pPr>
            <a:r>
              <a:rPr dirty="0">
                <a:latin typeface="微软雅黑" panose="020B0503020204020204" charset="-122"/>
                <a:ea typeface="微软雅黑" panose="020B0503020204020204" charset="-122"/>
                <a:sym typeface="+mn-ea"/>
              </a:rPr>
              <a:t>The model learns from examples and generates code based on the functional requirements of similar modules.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1"/>
          <p:cNvSpPr>
            <a:spLocks noGrp="1"/>
          </p:cNvSpPr>
          <p:nvPr>
            <p:ph type="title"/>
          </p:nvPr>
        </p:nvSpPr>
        <p:spPr>
          <a:xfrm>
            <a:off x="541514" y="329291"/>
            <a:ext cx="10851672" cy="647966"/>
          </a:xfrm>
        </p:spPr>
        <p:txBody>
          <a:bodyPr/>
          <a:lstStyle/>
          <a:p>
            <a:pPr algn="l"/>
            <a:r>
              <a:rPr lang="en-US" altLang="en-US" sz="3600" b="1" spc="200" dirty="0">
                <a:solidFill>
                  <a:schemeClr val="tx1"/>
                </a:solidFill>
                <a:effectLst/>
                <a:latin typeface="Calibri" panose="020F0502020204030204" charset="0"/>
                <a:cs typeface="Calibri" panose="020F0502020204030204" charset="0"/>
              </a:rPr>
              <a:t>What is a switch?</a:t>
            </a:r>
          </a:p>
        </p:txBody>
      </p:sp>
      <p:grpSp>
        <p:nvGrpSpPr>
          <p:cNvPr id="52" name="组合 51"/>
          <p:cNvGrpSpPr/>
          <p:nvPr/>
        </p:nvGrpSpPr>
        <p:grpSpPr>
          <a:xfrm>
            <a:off x="289525" y="4488180"/>
            <a:ext cx="2701290" cy="1568450"/>
            <a:chOff x="14406" y="3546"/>
            <a:chExt cx="4254" cy="2470"/>
          </a:xfrm>
        </p:grpSpPr>
        <p:sp>
          <p:nvSpPr>
            <p:cNvPr id="51" name="文本框 50"/>
            <p:cNvSpPr txBox="1"/>
            <p:nvPr/>
          </p:nvSpPr>
          <p:spPr>
            <a:xfrm>
              <a:off x="14816" y="3546"/>
              <a:ext cx="3844" cy="2470"/>
            </a:xfrm>
            <a:prstGeom prst="rect">
              <a:avLst/>
            </a:prstGeom>
            <a:noFill/>
          </p:spPr>
          <p:txBody>
            <a:bodyPr wrap="none" rtlCol="0">
              <a:spAutoFit/>
            </a:bodyPr>
            <a:lstStyle/>
            <a:p>
              <a:pPr algn="ctr"/>
              <a:r>
                <a:rPr lang="en-US" altLang="zh-CN" sz="2400">
                  <a:latin typeface="Calibri" panose="020F0502020204030204" charset="0"/>
                  <a:cs typeface="Calibri" panose="020F0502020204030204" charset="0"/>
                </a:rPr>
                <a:t>mac</a:t>
              </a:r>
            </a:p>
            <a:p>
              <a:pPr algn="ctr"/>
              <a:r>
                <a:rPr lang="en-US" altLang="zh-CN" sz="2400">
                  <a:latin typeface="Calibri" panose="020F0502020204030204" charset="0"/>
                  <a:cs typeface="Calibri" panose="020F0502020204030204" charset="0"/>
                </a:rPr>
                <a:t>00:00:00:00:00:03</a:t>
              </a:r>
            </a:p>
            <a:p>
              <a:pPr algn="ctr"/>
              <a:r>
                <a:rPr lang="en-US" altLang="zh-CN" sz="2400">
                  <a:latin typeface="Calibri" panose="020F0502020204030204" charset="0"/>
                  <a:cs typeface="Calibri" panose="020F0502020204030204" charset="0"/>
                  <a:sym typeface="+mn-ea"/>
                </a:rPr>
                <a:t>00:00:00:00:00:04</a:t>
              </a:r>
              <a:endParaRPr lang="en-US" altLang="zh-CN" sz="2400">
                <a:latin typeface="Calibri" panose="020F0502020204030204" charset="0"/>
                <a:cs typeface="Calibri" panose="020F0502020204030204" charset="0"/>
              </a:endParaRPr>
            </a:p>
            <a:p>
              <a:pPr algn="ctr"/>
              <a:r>
                <a:rPr lang="en-US" altLang="zh-CN" sz="2400">
                  <a:latin typeface="Calibri" panose="020F0502020204030204" charset="0"/>
                  <a:cs typeface="Calibri" panose="020F0502020204030204" charset="0"/>
                  <a:sym typeface="+mn-ea"/>
                </a:rPr>
                <a:t>00:00:00:00:00:05</a:t>
              </a:r>
              <a:endParaRPr lang="en-US" altLang="zh-CN" sz="2400">
                <a:latin typeface="Calibri" panose="020F0502020204030204" charset="0"/>
                <a:cs typeface="Calibri" panose="020F0502020204030204" charset="0"/>
              </a:endParaRPr>
            </a:p>
          </p:txBody>
        </p:sp>
        <p:sp>
          <p:nvSpPr>
            <p:cNvPr id="48" name="剪去单角的矩形 47"/>
            <p:cNvSpPr/>
            <p:nvPr/>
          </p:nvSpPr>
          <p:spPr>
            <a:xfrm flipH="1">
              <a:off x="14406" y="4208"/>
              <a:ext cx="527" cy="539"/>
            </a:xfrm>
            <a:prstGeom prst="snip1Rect">
              <a:avLst>
                <a:gd name="adj" fmla="val 335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9" name="剪去单角的矩形 48"/>
            <p:cNvSpPr/>
            <p:nvPr/>
          </p:nvSpPr>
          <p:spPr>
            <a:xfrm flipH="1">
              <a:off x="14406" y="4796"/>
              <a:ext cx="527" cy="539"/>
            </a:xfrm>
            <a:prstGeom prst="snip1Rect">
              <a:avLst>
                <a:gd name="adj" fmla="val 33514"/>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0" name="剪去单角的矩形 49"/>
            <p:cNvSpPr/>
            <p:nvPr/>
          </p:nvSpPr>
          <p:spPr>
            <a:xfrm flipH="1">
              <a:off x="14406" y="5390"/>
              <a:ext cx="527" cy="539"/>
            </a:xfrm>
            <a:prstGeom prst="snip1Rect">
              <a:avLst>
                <a:gd name="adj" fmla="val 33514"/>
              </a:avLst>
            </a:prstGeom>
            <a:solidFill>
              <a:srgbClr val="7030A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zh-CN"/>
            </a:p>
          </p:txBody>
        </p:sp>
      </p:grpSp>
      <p:sp>
        <p:nvSpPr>
          <p:cNvPr id="53" name="矩形 52"/>
          <p:cNvSpPr/>
          <p:nvPr/>
        </p:nvSpPr>
        <p:spPr>
          <a:xfrm>
            <a:off x="166970" y="4544695"/>
            <a:ext cx="2823210" cy="162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22240" y="238125"/>
            <a:ext cx="9311005" cy="73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itle 1"/>
          <p:cNvSpPr>
            <a:spLocks noGrp="1"/>
          </p:cNvSpPr>
          <p:nvPr/>
        </p:nvSpPr>
        <p:spPr>
          <a:xfrm>
            <a:off x="542925" y="330835"/>
            <a:ext cx="11234420"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en-US" sz="3600" b="1" spc="200" dirty="0">
                <a:solidFill>
                  <a:srgbClr val="FF0000"/>
                </a:solidFill>
                <a:effectLst/>
                <a:latin typeface="Calibri" panose="020F0502020204030204" charset="0"/>
                <a:cs typeface="Calibri" panose="020F0502020204030204" charset="0"/>
              </a:rPr>
              <a:t>System design</a:t>
            </a:r>
            <a:endParaRPr lang="en-US" altLang="en-US" sz="3600" b="1" spc="200" dirty="0">
              <a:effectLst/>
              <a:latin typeface="Calibri" panose="020F0502020204030204" charset="0"/>
              <a:cs typeface="Calibri" panose="020F0502020204030204" charset="0"/>
            </a:endParaRPr>
          </a:p>
        </p:txBody>
      </p:sp>
      <p:sp>
        <p:nvSpPr>
          <p:cNvPr id="64" name="灯片编号占位符 63"/>
          <p:cNvSpPr>
            <a:spLocks noGrp="1"/>
          </p:cNvSpPr>
          <p:nvPr>
            <p:ph type="sldNum" sz="quarter" idx="12"/>
          </p:nvPr>
        </p:nvSpPr>
        <p:spPr/>
        <p:txBody>
          <a:bodyPr/>
          <a:lstStyle/>
          <a:p>
            <a:pPr algn="r"/>
            <a:fld id="{49AE70B2-8BF9-45C0-BB95-33D1B9D3A854}" type="slidenum">
              <a:rPr lang="zh-CN" altLang="en-US" smtClean="0"/>
              <a:t>11</a:t>
            </a:fld>
            <a:endParaRPr lang="zh-CN" altLang="en-US" dirty="0"/>
          </a:p>
        </p:txBody>
      </p:sp>
      <p:pic>
        <p:nvPicPr>
          <p:cNvPr id="3" name="图片 2"/>
          <p:cNvPicPr>
            <a:picLocks noChangeAspect="1"/>
          </p:cNvPicPr>
          <p:nvPr>
            <p:custDataLst>
              <p:tags r:id="rId2"/>
            </p:custDataLst>
          </p:nvPr>
        </p:nvPicPr>
        <p:blipFill>
          <a:blip r:embed="rId5"/>
          <a:stretch>
            <a:fillRect/>
          </a:stretch>
        </p:blipFill>
        <p:spPr>
          <a:xfrm>
            <a:off x="822325" y="1291590"/>
            <a:ext cx="9894570" cy="534924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1"/>
          <p:cNvSpPr>
            <a:spLocks noGrp="1"/>
          </p:cNvSpPr>
          <p:nvPr>
            <p:ph type="title"/>
          </p:nvPr>
        </p:nvSpPr>
        <p:spPr>
          <a:xfrm>
            <a:off x="541514" y="329291"/>
            <a:ext cx="10851672" cy="647966"/>
          </a:xfrm>
        </p:spPr>
        <p:txBody>
          <a:bodyPr/>
          <a:lstStyle/>
          <a:p>
            <a:pPr algn="l"/>
            <a:r>
              <a:rPr lang="en-US" altLang="en-US" sz="3600" b="1" spc="200" dirty="0">
                <a:solidFill>
                  <a:schemeClr val="tx1"/>
                </a:solidFill>
                <a:effectLst/>
                <a:latin typeface="Calibri" panose="020F0502020204030204" charset="0"/>
                <a:cs typeface="Calibri" panose="020F0502020204030204" charset="0"/>
              </a:rPr>
              <a:t>What is a switch?</a:t>
            </a:r>
          </a:p>
        </p:txBody>
      </p:sp>
      <p:grpSp>
        <p:nvGrpSpPr>
          <p:cNvPr id="52" name="组合 51"/>
          <p:cNvGrpSpPr/>
          <p:nvPr/>
        </p:nvGrpSpPr>
        <p:grpSpPr>
          <a:xfrm>
            <a:off x="289525" y="4488180"/>
            <a:ext cx="2701290" cy="1568450"/>
            <a:chOff x="14406" y="3546"/>
            <a:chExt cx="4254" cy="2470"/>
          </a:xfrm>
        </p:grpSpPr>
        <p:sp>
          <p:nvSpPr>
            <p:cNvPr id="51" name="文本框 50"/>
            <p:cNvSpPr txBox="1"/>
            <p:nvPr/>
          </p:nvSpPr>
          <p:spPr>
            <a:xfrm>
              <a:off x="14816" y="3546"/>
              <a:ext cx="3844" cy="2470"/>
            </a:xfrm>
            <a:prstGeom prst="rect">
              <a:avLst/>
            </a:prstGeom>
            <a:noFill/>
          </p:spPr>
          <p:txBody>
            <a:bodyPr wrap="none" rtlCol="0">
              <a:spAutoFit/>
            </a:bodyPr>
            <a:lstStyle/>
            <a:p>
              <a:pPr algn="ctr"/>
              <a:r>
                <a:rPr lang="en-US" altLang="zh-CN" sz="2400">
                  <a:latin typeface="Calibri" panose="020F0502020204030204" charset="0"/>
                  <a:cs typeface="Calibri" panose="020F0502020204030204" charset="0"/>
                </a:rPr>
                <a:t>mac</a:t>
              </a:r>
            </a:p>
            <a:p>
              <a:pPr algn="ctr"/>
              <a:r>
                <a:rPr lang="en-US" altLang="zh-CN" sz="2400">
                  <a:latin typeface="Calibri" panose="020F0502020204030204" charset="0"/>
                  <a:cs typeface="Calibri" panose="020F0502020204030204" charset="0"/>
                </a:rPr>
                <a:t>00:00:00:00:00:03</a:t>
              </a:r>
            </a:p>
            <a:p>
              <a:pPr algn="ctr"/>
              <a:r>
                <a:rPr lang="en-US" altLang="zh-CN" sz="2400">
                  <a:latin typeface="Calibri" panose="020F0502020204030204" charset="0"/>
                  <a:cs typeface="Calibri" panose="020F0502020204030204" charset="0"/>
                  <a:sym typeface="+mn-ea"/>
                </a:rPr>
                <a:t>00:00:00:00:00:04</a:t>
              </a:r>
              <a:endParaRPr lang="en-US" altLang="zh-CN" sz="2400">
                <a:latin typeface="Calibri" panose="020F0502020204030204" charset="0"/>
                <a:cs typeface="Calibri" panose="020F0502020204030204" charset="0"/>
              </a:endParaRPr>
            </a:p>
            <a:p>
              <a:pPr algn="ctr"/>
              <a:r>
                <a:rPr lang="en-US" altLang="zh-CN" sz="2400">
                  <a:latin typeface="Calibri" panose="020F0502020204030204" charset="0"/>
                  <a:cs typeface="Calibri" panose="020F0502020204030204" charset="0"/>
                  <a:sym typeface="+mn-ea"/>
                </a:rPr>
                <a:t>00:00:00:00:00:05</a:t>
              </a:r>
              <a:endParaRPr lang="en-US" altLang="zh-CN" sz="2400">
                <a:latin typeface="Calibri" panose="020F0502020204030204" charset="0"/>
                <a:cs typeface="Calibri" panose="020F0502020204030204" charset="0"/>
              </a:endParaRPr>
            </a:p>
          </p:txBody>
        </p:sp>
        <p:sp>
          <p:nvSpPr>
            <p:cNvPr id="48" name="剪去单角的矩形 47"/>
            <p:cNvSpPr/>
            <p:nvPr/>
          </p:nvSpPr>
          <p:spPr>
            <a:xfrm flipH="1">
              <a:off x="14406" y="4208"/>
              <a:ext cx="527" cy="539"/>
            </a:xfrm>
            <a:prstGeom prst="snip1Rect">
              <a:avLst>
                <a:gd name="adj" fmla="val 335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9" name="剪去单角的矩形 48"/>
            <p:cNvSpPr/>
            <p:nvPr/>
          </p:nvSpPr>
          <p:spPr>
            <a:xfrm flipH="1">
              <a:off x="14406" y="4796"/>
              <a:ext cx="527" cy="539"/>
            </a:xfrm>
            <a:prstGeom prst="snip1Rect">
              <a:avLst>
                <a:gd name="adj" fmla="val 33514"/>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0" name="剪去单角的矩形 49"/>
            <p:cNvSpPr/>
            <p:nvPr/>
          </p:nvSpPr>
          <p:spPr>
            <a:xfrm flipH="1">
              <a:off x="14406" y="5390"/>
              <a:ext cx="527" cy="539"/>
            </a:xfrm>
            <a:prstGeom prst="snip1Rect">
              <a:avLst>
                <a:gd name="adj" fmla="val 33514"/>
              </a:avLst>
            </a:prstGeom>
            <a:solidFill>
              <a:srgbClr val="7030A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zh-CN"/>
            </a:p>
          </p:txBody>
        </p:sp>
      </p:grpSp>
      <p:sp>
        <p:nvSpPr>
          <p:cNvPr id="53" name="矩形 52"/>
          <p:cNvSpPr/>
          <p:nvPr/>
        </p:nvSpPr>
        <p:spPr>
          <a:xfrm>
            <a:off x="166970" y="4544695"/>
            <a:ext cx="2823210" cy="162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22240" y="238125"/>
            <a:ext cx="9311005" cy="73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itle 1"/>
          <p:cNvSpPr>
            <a:spLocks noGrp="1"/>
          </p:cNvSpPr>
          <p:nvPr/>
        </p:nvSpPr>
        <p:spPr>
          <a:xfrm>
            <a:off x="542925" y="330835"/>
            <a:ext cx="11234420"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en-US" sz="3600" b="1" spc="200" dirty="0">
                <a:effectLst/>
                <a:latin typeface="Calibri" panose="020F0502020204030204" charset="0"/>
                <a:cs typeface="Calibri" panose="020F0502020204030204" charset="0"/>
                <a:sym typeface="+mn-ea"/>
              </a:rPr>
              <a:t>Project Purpose</a:t>
            </a:r>
            <a:endParaRPr lang="en-US" altLang="en-US" sz="3600" b="1" spc="200" dirty="0">
              <a:effectLst/>
              <a:latin typeface="Calibri" panose="020F0502020204030204" charset="0"/>
              <a:cs typeface="Calibri" panose="020F0502020204030204" charset="0"/>
            </a:endParaRPr>
          </a:p>
        </p:txBody>
      </p:sp>
      <p:sp>
        <p:nvSpPr>
          <p:cNvPr id="64" name="灯片编号占位符 63"/>
          <p:cNvSpPr>
            <a:spLocks noGrp="1"/>
          </p:cNvSpPr>
          <p:nvPr>
            <p:ph type="sldNum" sz="quarter" idx="12"/>
          </p:nvPr>
        </p:nvSpPr>
        <p:spPr/>
        <p:txBody>
          <a:bodyPr/>
          <a:lstStyle/>
          <a:p>
            <a:pPr algn="r"/>
            <a:fld id="{49AE70B2-8BF9-45C0-BB95-33D1B9D3A854}" type="slidenum">
              <a:rPr lang="zh-CN" altLang="en-US" smtClean="0"/>
              <a:t>12</a:t>
            </a:fld>
            <a:endParaRPr lang="zh-CN" altLang="en-US" dirty="0"/>
          </a:p>
        </p:txBody>
      </p:sp>
      <p:sp>
        <p:nvSpPr>
          <p:cNvPr id="2" name="文本框 1"/>
          <p:cNvSpPr txBox="1"/>
          <p:nvPr/>
        </p:nvSpPr>
        <p:spPr>
          <a:xfrm>
            <a:off x="624205" y="2533015"/>
            <a:ext cx="10629265" cy="3107690"/>
          </a:xfrm>
          <a:prstGeom prst="rect">
            <a:avLst/>
          </a:prstGeom>
          <a:noFill/>
        </p:spPr>
        <p:txBody>
          <a:bodyPr wrap="square" rtlCol="0" anchor="t">
            <a:spAutoFit/>
          </a:bodyPr>
          <a:lstStyle/>
          <a:p>
            <a:r>
              <a:rPr sz="2800" dirty="0">
                <a:latin typeface="Calibri" panose="020F0502020204030204" charset="0"/>
                <a:cs typeface="Calibri" panose="020F0502020204030204" charset="0"/>
                <a:sym typeface="+mn-ea"/>
              </a:rPr>
              <a:t>You need to: </a:t>
            </a:r>
          </a:p>
          <a:p>
            <a:endParaRPr sz="2800" dirty="0">
              <a:latin typeface="Calibri" panose="020F0502020204030204" charset="0"/>
              <a:cs typeface="Calibri" panose="020F0502020204030204" charset="0"/>
              <a:sym typeface="+mn-ea"/>
            </a:endParaRPr>
          </a:p>
          <a:p>
            <a:r>
              <a:rPr sz="2800" dirty="0">
                <a:latin typeface="Calibri" panose="020F0502020204030204" charset="0"/>
                <a:cs typeface="Calibri" panose="020F0502020204030204" charset="0"/>
                <a:sym typeface="+mn-ea"/>
              </a:rPr>
              <a:t>(1) select a networking domain paper from the given selection range and obtain a good grasp of the effects of large language models, </a:t>
            </a:r>
          </a:p>
          <a:p>
            <a:endParaRPr sz="2800" dirty="0">
              <a:latin typeface="Calibri" panose="020F0502020204030204" charset="0"/>
              <a:cs typeface="Calibri" panose="020F0502020204030204" charset="0"/>
              <a:sym typeface="+mn-ea"/>
            </a:endParaRPr>
          </a:p>
          <a:p>
            <a:r>
              <a:rPr sz="2800" dirty="0">
                <a:latin typeface="Calibri" panose="020F0502020204030204" charset="0"/>
                <a:cs typeface="Calibri" panose="020F0502020204030204" charset="0"/>
                <a:sym typeface="+mn-ea"/>
              </a:rPr>
              <a:t>(2) reproduce your selected networking domain paper with our semi-automated reproduction framework and perform the evaluation.</a:t>
            </a:r>
          </a:p>
        </p:txBody>
      </p:sp>
      <p:sp>
        <p:nvSpPr>
          <p:cNvPr id="3" name="文本框 2"/>
          <p:cNvSpPr txBox="1"/>
          <p:nvPr/>
        </p:nvSpPr>
        <p:spPr>
          <a:xfrm>
            <a:off x="624205" y="1494790"/>
            <a:ext cx="11153775" cy="953135"/>
          </a:xfrm>
          <a:prstGeom prst="rect">
            <a:avLst/>
          </a:prstGeom>
          <a:noFill/>
        </p:spPr>
        <p:txBody>
          <a:bodyPr wrap="square" rtlCol="0">
            <a:spAutoFit/>
          </a:bodyPr>
          <a:lstStyle/>
          <a:p>
            <a:r>
              <a:rPr sz="2800" dirty="0">
                <a:latin typeface="Calibri" panose="020F0502020204030204" charset="0"/>
                <a:cs typeface="Calibri" panose="020F0502020204030204" charset="0"/>
              </a:rPr>
              <a:t>We provide:</a:t>
            </a:r>
            <a:r>
              <a:rPr lang="en-US" sz="2800" dirty="0">
                <a:latin typeface="Calibri" panose="020F0502020204030204" charset="0"/>
                <a:cs typeface="Calibri" panose="020F0502020204030204" charset="0"/>
              </a:rPr>
              <a:t> </a:t>
            </a:r>
            <a:r>
              <a:rPr sz="2800" dirty="0">
                <a:latin typeface="Calibri" panose="020F0502020204030204" charset="0"/>
                <a:cs typeface="Calibri" panose="020F0502020204030204" charset="0"/>
              </a:rPr>
              <a:t>Optional Papers</a:t>
            </a:r>
            <a:r>
              <a:rPr lang="en-US" sz="2800" dirty="0">
                <a:latin typeface="Calibri" panose="020F0502020204030204" charset="0"/>
                <a:cs typeface="Calibri" panose="020F0502020204030204" charset="0"/>
              </a:rPr>
              <a:t>, </a:t>
            </a:r>
            <a:r>
              <a:rPr lang="en-US" sz="2800" dirty="0">
                <a:latin typeface="Calibri" panose="020F0502020204030204" charset="0"/>
                <a:cs typeface="Calibri" panose="020F0502020204030204" charset="0"/>
                <a:sym typeface="+mn-ea"/>
              </a:rPr>
              <a:t>S</a:t>
            </a:r>
            <a:r>
              <a:rPr sz="2800" dirty="0">
                <a:latin typeface="Calibri" panose="020F0502020204030204" charset="0"/>
                <a:cs typeface="Calibri" panose="020F0502020204030204" charset="0"/>
                <a:sym typeface="+mn-ea"/>
              </a:rPr>
              <a:t>emi-automated</a:t>
            </a:r>
            <a:r>
              <a:rPr lang="en-US" sz="2800" dirty="0">
                <a:latin typeface="Calibri" panose="020F0502020204030204" charset="0"/>
                <a:cs typeface="Calibri" panose="020F0502020204030204" charset="0"/>
                <a:sym typeface="+mn-ea"/>
              </a:rPr>
              <a:t> R</a:t>
            </a:r>
            <a:r>
              <a:rPr sz="2800" dirty="0">
                <a:latin typeface="Calibri" panose="020F0502020204030204" charset="0"/>
                <a:cs typeface="Calibri" panose="020F0502020204030204" charset="0"/>
                <a:sym typeface="+mn-ea"/>
              </a:rPr>
              <a:t>eproduction </a:t>
            </a:r>
            <a:r>
              <a:rPr lang="en-US" sz="2800" dirty="0">
                <a:latin typeface="Calibri" panose="020F0502020204030204" charset="0"/>
                <a:cs typeface="Calibri" panose="020F0502020204030204" charset="0"/>
                <a:sym typeface="+mn-ea"/>
              </a:rPr>
              <a:t>F</a:t>
            </a:r>
            <a:r>
              <a:rPr sz="2800" dirty="0">
                <a:latin typeface="Calibri" panose="020F0502020204030204" charset="0"/>
                <a:cs typeface="Calibri" panose="020F0502020204030204" charset="0"/>
                <a:sym typeface="+mn-ea"/>
              </a:rPr>
              <a:t>ramework</a:t>
            </a:r>
            <a:r>
              <a:rPr lang="en-US" sz="2800" dirty="0">
                <a:latin typeface="Calibri" panose="020F0502020204030204" charset="0"/>
                <a:cs typeface="Calibri" panose="020F0502020204030204" charset="0"/>
                <a:sym typeface="+mn-ea"/>
              </a:rPr>
              <a:t>, </a:t>
            </a:r>
            <a:r>
              <a:rPr lang="en-US" sz="2800" dirty="0">
                <a:latin typeface="Calibri" panose="020F0502020204030204" charset="0"/>
                <a:cs typeface="Calibri" panose="020F0502020204030204" charset="0"/>
              </a:rPr>
              <a:t>Evaluation Metric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3FC-2F51-3B49-AD32-DD60324A3532}"/>
              </a:ext>
            </a:extLst>
          </p:cNvPr>
          <p:cNvSpPr>
            <a:spLocks noGrp="1"/>
          </p:cNvSpPr>
          <p:nvPr>
            <p:ph type="title"/>
          </p:nvPr>
        </p:nvSpPr>
        <p:spPr/>
        <p:txBody>
          <a:bodyPr/>
          <a:lstStyle/>
          <a:p>
            <a:r>
              <a:rPr lang="en-CN" altLang="zh-CN" b="1" dirty="0">
                <a:latin typeface="+mn-lt"/>
                <a:cs typeface="Calibri" panose="020F0502020204030204" pitchFamily="34" charset="0"/>
              </a:rPr>
              <a:t>Qingyu</a:t>
            </a:r>
            <a:r>
              <a:rPr lang="zh-CN" altLang="en-US" b="1" dirty="0">
                <a:latin typeface="+mn-lt"/>
                <a:cs typeface="Calibri" panose="020F0502020204030204" pitchFamily="34" charset="0"/>
              </a:rPr>
              <a:t> </a:t>
            </a:r>
            <a:r>
              <a:rPr lang="en-US" altLang="zh-CN" b="1" dirty="0">
                <a:latin typeface="+mn-lt"/>
                <a:cs typeface="Calibri" panose="020F0502020204030204" pitchFamily="34" charset="0"/>
              </a:rPr>
              <a:t>Song</a:t>
            </a:r>
            <a:endParaRPr lang="en-US" b="1"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7D2E6EAD-53FD-1844-AD8C-7C63B20305E1}"/>
              </a:ext>
            </a:extLst>
          </p:cNvPr>
          <p:cNvSpPr>
            <a:spLocks noGrp="1"/>
          </p:cNvSpPr>
          <p:nvPr>
            <p:ph idx="1"/>
          </p:nvPr>
        </p:nvSpPr>
        <p:spPr>
          <a:xfrm>
            <a:off x="528427" y="1240221"/>
            <a:ext cx="10521865" cy="5162167"/>
          </a:xfrm>
        </p:spPr>
        <p:txBody>
          <a:bodyPr/>
          <a:lstStyle/>
          <a:p>
            <a:pPr>
              <a:buFont typeface="Wingdings" pitchFamily="2" charset="2"/>
              <a:buChar char="q"/>
            </a:pPr>
            <a:r>
              <a:rPr lang="en-US" altLang="zh-CN" sz="3600" b="0" dirty="0">
                <a:latin typeface="+mn-lt"/>
              </a:rPr>
              <a:t>Joined</a:t>
            </a:r>
            <a:r>
              <a:rPr lang="zh-CN" altLang="en-US" sz="3600" b="0" dirty="0">
                <a:latin typeface="+mn-lt"/>
              </a:rPr>
              <a:t> </a:t>
            </a:r>
            <a:r>
              <a:rPr lang="en-US" altLang="zh-CN" sz="3600" b="0" dirty="0">
                <a:latin typeface="+mn-lt"/>
              </a:rPr>
              <a:t>XMU</a:t>
            </a:r>
            <a:r>
              <a:rPr lang="zh-CN" altLang="en-US" sz="3600" b="0" dirty="0">
                <a:latin typeface="+mn-lt"/>
              </a:rPr>
              <a:t> </a:t>
            </a:r>
            <a:r>
              <a:rPr lang="en-US" altLang="zh-CN" sz="3600" b="0" dirty="0">
                <a:latin typeface="+mn-lt"/>
              </a:rPr>
              <a:t>as</a:t>
            </a:r>
            <a:r>
              <a:rPr lang="zh-CN" altLang="en-US" sz="3600" b="0" dirty="0">
                <a:latin typeface="+mn-lt"/>
              </a:rPr>
              <a:t> </a:t>
            </a:r>
            <a:r>
              <a:rPr lang="en-US" altLang="zh-CN" sz="3600" b="0" dirty="0">
                <a:latin typeface="+mn-lt"/>
              </a:rPr>
              <a:t>an assistant professor</a:t>
            </a:r>
            <a:r>
              <a:rPr lang="zh-CN" altLang="en-US" sz="3600" b="0" dirty="0">
                <a:latin typeface="+mn-lt"/>
              </a:rPr>
              <a:t> </a:t>
            </a:r>
            <a:r>
              <a:rPr lang="en-US" altLang="zh-CN" sz="3600" b="0" dirty="0">
                <a:latin typeface="+mn-lt"/>
              </a:rPr>
              <a:t>September</a:t>
            </a:r>
            <a:r>
              <a:rPr lang="zh-CN" altLang="en-US" sz="3600" b="0" dirty="0">
                <a:latin typeface="+mn-lt"/>
              </a:rPr>
              <a:t> </a:t>
            </a:r>
            <a:r>
              <a:rPr lang="en-US" altLang="zh-CN" sz="3600" b="0" dirty="0">
                <a:latin typeface="+mn-lt"/>
              </a:rPr>
              <a:t>2025</a:t>
            </a:r>
          </a:p>
          <a:p>
            <a:pPr>
              <a:buFont typeface="Wingdings" pitchFamily="2" charset="2"/>
              <a:buChar char="q"/>
            </a:pPr>
            <a:r>
              <a:rPr lang="en-US" altLang="zh-CN" sz="3600" b="0" dirty="0">
                <a:latin typeface="+mn-lt"/>
              </a:rPr>
              <a:t>Research:</a:t>
            </a:r>
            <a:r>
              <a:rPr lang="zh-CN" altLang="en-US" sz="3600" b="0" dirty="0">
                <a:latin typeface="+mn-lt"/>
              </a:rPr>
              <a:t> </a:t>
            </a:r>
            <a:endParaRPr lang="en-US" altLang="zh-CN" sz="3600" b="0" dirty="0">
              <a:latin typeface="+mn-lt"/>
            </a:endParaRPr>
          </a:p>
          <a:p>
            <a:pPr marL="534670" lvl="1" indent="0">
              <a:buNone/>
            </a:pPr>
            <a:r>
              <a:rPr lang="en-US" altLang="zh-CN" sz="3200" b="0" dirty="0">
                <a:latin typeface="+mn-lt"/>
              </a:rPr>
              <a:t>AI</a:t>
            </a:r>
            <a:r>
              <a:rPr lang="zh-CN" altLang="en-US" sz="3200" b="0" dirty="0">
                <a:latin typeface="+mn-lt"/>
              </a:rPr>
              <a:t> </a:t>
            </a:r>
            <a:r>
              <a:rPr lang="en-US" altLang="zh-CN" sz="3200" b="0" dirty="0">
                <a:latin typeface="+mn-lt"/>
              </a:rPr>
              <a:t>(</a:t>
            </a:r>
            <a:r>
              <a:rPr lang="en-US" altLang="zh-CN" sz="3200" b="0" dirty="0" err="1">
                <a:latin typeface="+mn-lt"/>
              </a:rPr>
              <a:t>NeurIPS</a:t>
            </a:r>
            <a:r>
              <a:rPr lang="en-US" altLang="zh-CN" sz="3200" b="0" dirty="0">
                <a:latin typeface="+mn-lt"/>
              </a:rPr>
              <a:t>,</a:t>
            </a:r>
            <a:r>
              <a:rPr lang="zh-CN" altLang="en-US" sz="3200" b="0" dirty="0">
                <a:latin typeface="+mn-lt"/>
              </a:rPr>
              <a:t> </a:t>
            </a:r>
            <a:r>
              <a:rPr lang="en-US" altLang="zh-CN" sz="3200" b="0" dirty="0">
                <a:latin typeface="+mn-lt"/>
              </a:rPr>
              <a:t>CVPR…) </a:t>
            </a:r>
          </a:p>
          <a:p>
            <a:pPr marL="534670" lvl="1" indent="0">
              <a:buNone/>
            </a:pPr>
            <a:r>
              <a:rPr lang="en-US" altLang="zh-CN" sz="3200" b="0" dirty="0">
                <a:latin typeface="+mn-lt"/>
              </a:rPr>
              <a:t>+</a:t>
            </a:r>
            <a:r>
              <a:rPr lang="zh-CN" altLang="en-US" sz="3200" b="0" dirty="0">
                <a:latin typeface="+mn-lt"/>
              </a:rPr>
              <a:t> </a:t>
            </a:r>
            <a:r>
              <a:rPr lang="en-US" altLang="zh-CN" sz="3200" b="0" dirty="0">
                <a:latin typeface="+mn-lt"/>
              </a:rPr>
              <a:t>Computer</a:t>
            </a:r>
            <a:r>
              <a:rPr lang="zh-CN" altLang="en-US" sz="3200" b="0" dirty="0">
                <a:latin typeface="+mn-lt"/>
              </a:rPr>
              <a:t> </a:t>
            </a:r>
            <a:r>
              <a:rPr lang="en-US" altLang="zh-CN" sz="3200" b="0" dirty="0">
                <a:latin typeface="+mn-lt"/>
              </a:rPr>
              <a:t>Network</a:t>
            </a:r>
            <a:r>
              <a:rPr lang="zh-CN" altLang="en-US" sz="3200" b="0" dirty="0">
                <a:latin typeface="+mn-lt"/>
              </a:rPr>
              <a:t> </a:t>
            </a:r>
            <a:r>
              <a:rPr lang="en-US" altLang="zh-CN" sz="3200" b="0" dirty="0">
                <a:latin typeface="+mn-lt"/>
              </a:rPr>
              <a:t>(INFOCOM,</a:t>
            </a:r>
            <a:r>
              <a:rPr lang="zh-CN" altLang="en-US" sz="3200" b="0" dirty="0">
                <a:latin typeface="+mn-lt"/>
              </a:rPr>
              <a:t> </a:t>
            </a:r>
            <a:r>
              <a:rPr lang="en-US" altLang="zh-CN" sz="3200" b="0" dirty="0" err="1">
                <a:latin typeface="+mn-lt"/>
              </a:rPr>
              <a:t>APNet</a:t>
            </a:r>
            <a:r>
              <a:rPr lang="en-US" altLang="zh-CN" sz="3200" b="0" dirty="0">
                <a:latin typeface="+mn-lt"/>
              </a:rPr>
              <a:t>…)</a:t>
            </a:r>
          </a:p>
          <a:p>
            <a:pPr>
              <a:buFont typeface="Wingdings" pitchFamily="2" charset="2"/>
              <a:buChar char="q"/>
            </a:pPr>
            <a:r>
              <a:rPr lang="en-US" altLang="zh-CN" sz="3600" b="0" dirty="0">
                <a:latin typeface="+mn-lt"/>
              </a:rPr>
              <a:t>Previously,</a:t>
            </a:r>
          </a:p>
          <a:p>
            <a:pPr lvl="1">
              <a:buFont typeface="Wingdings" pitchFamily="2" charset="2"/>
              <a:buChar char="q"/>
            </a:pPr>
            <a:r>
              <a:rPr lang="en-US" altLang="zh-CN" b="0" dirty="0">
                <a:latin typeface="+mn-lt"/>
              </a:rPr>
              <a:t>Ph.D.</a:t>
            </a:r>
            <a:r>
              <a:rPr lang="zh-CN" altLang="en-US" b="0" dirty="0">
                <a:latin typeface="+mn-lt"/>
              </a:rPr>
              <a:t> </a:t>
            </a:r>
            <a:r>
              <a:rPr lang="en-US" altLang="zh-CN" b="0" dirty="0">
                <a:latin typeface="+mn-lt"/>
              </a:rPr>
              <a:t>in</a:t>
            </a:r>
            <a:r>
              <a:rPr lang="zh-CN" altLang="en-US" b="0" dirty="0">
                <a:latin typeface="+mn-lt"/>
              </a:rPr>
              <a:t> </a:t>
            </a:r>
            <a:r>
              <a:rPr lang="en-US" altLang="zh-CN" b="0" dirty="0">
                <a:latin typeface="+mn-lt"/>
              </a:rPr>
              <a:t>Computer</a:t>
            </a:r>
            <a:r>
              <a:rPr lang="zh-CN" altLang="en-US" b="0" dirty="0">
                <a:latin typeface="+mn-lt"/>
              </a:rPr>
              <a:t> </a:t>
            </a:r>
            <a:r>
              <a:rPr lang="en-US" altLang="zh-CN" b="0" dirty="0">
                <a:latin typeface="+mn-lt"/>
              </a:rPr>
              <a:t>Science</a:t>
            </a:r>
            <a:r>
              <a:rPr lang="zh-CN" altLang="en-US" b="0" dirty="0">
                <a:latin typeface="+mn-lt"/>
              </a:rPr>
              <a:t> </a:t>
            </a:r>
            <a:r>
              <a:rPr lang="en-US" altLang="zh-CN" b="0" dirty="0">
                <a:latin typeface="+mn-lt"/>
              </a:rPr>
              <a:t>&amp;</a:t>
            </a:r>
            <a:r>
              <a:rPr lang="zh-CN" altLang="en-US" b="0" dirty="0">
                <a:latin typeface="+mn-lt"/>
              </a:rPr>
              <a:t> </a:t>
            </a:r>
            <a:r>
              <a:rPr lang="en-US" altLang="zh-CN" b="0" dirty="0">
                <a:latin typeface="+mn-lt"/>
              </a:rPr>
              <a:t>Engineering,</a:t>
            </a:r>
            <a:r>
              <a:rPr lang="zh-CN" altLang="en-US" b="0" dirty="0">
                <a:latin typeface="+mn-lt"/>
              </a:rPr>
              <a:t> </a:t>
            </a:r>
            <a:r>
              <a:rPr lang="en-US" altLang="zh-CN" b="0" dirty="0">
                <a:latin typeface="+mn-lt"/>
              </a:rPr>
              <a:t>CUHK,</a:t>
            </a:r>
            <a:r>
              <a:rPr lang="zh-CN" altLang="en-US" b="0" dirty="0">
                <a:latin typeface="+mn-lt"/>
              </a:rPr>
              <a:t> </a:t>
            </a:r>
            <a:r>
              <a:rPr lang="en-US" altLang="zh-CN" b="0" dirty="0">
                <a:latin typeface="+mn-lt"/>
              </a:rPr>
              <a:t>2025</a:t>
            </a:r>
          </a:p>
          <a:p>
            <a:pPr lvl="1">
              <a:buFont typeface="Wingdings" pitchFamily="2" charset="2"/>
              <a:buChar char="q"/>
            </a:pPr>
            <a:r>
              <a:rPr lang="en-US" altLang="zh-CN" b="0" dirty="0">
                <a:latin typeface="+mn-lt"/>
              </a:rPr>
              <a:t>Research</a:t>
            </a:r>
            <a:r>
              <a:rPr lang="zh-CN" altLang="en-US" b="0" dirty="0">
                <a:latin typeface="+mn-lt"/>
              </a:rPr>
              <a:t> </a:t>
            </a:r>
            <a:r>
              <a:rPr lang="en-US" altLang="zh-CN" b="0" dirty="0">
                <a:latin typeface="+mn-lt"/>
              </a:rPr>
              <a:t>Intern,</a:t>
            </a:r>
            <a:r>
              <a:rPr lang="zh-CN" altLang="en-US" b="0" dirty="0">
                <a:latin typeface="+mn-lt"/>
              </a:rPr>
              <a:t> </a:t>
            </a:r>
            <a:r>
              <a:rPr lang="en-US" altLang="zh-CN" b="0" dirty="0">
                <a:latin typeface="+mn-lt"/>
              </a:rPr>
              <a:t>Huawei</a:t>
            </a:r>
            <a:r>
              <a:rPr lang="zh-CN" altLang="en-US" b="0" dirty="0">
                <a:latin typeface="+mn-lt"/>
              </a:rPr>
              <a:t> </a:t>
            </a:r>
            <a:r>
              <a:rPr lang="en-US" altLang="zh-CN" b="0" dirty="0">
                <a:latin typeface="+mn-lt"/>
              </a:rPr>
              <a:t>HK,</a:t>
            </a:r>
            <a:r>
              <a:rPr lang="zh-CN" altLang="en-US" b="0" dirty="0">
                <a:latin typeface="+mn-lt"/>
              </a:rPr>
              <a:t> </a:t>
            </a:r>
            <a:r>
              <a:rPr lang="en-US" altLang="zh-CN" b="0" dirty="0">
                <a:latin typeface="+mn-lt"/>
              </a:rPr>
              <a:t>Hong</a:t>
            </a:r>
            <a:r>
              <a:rPr lang="zh-CN" altLang="en-US" b="0" dirty="0">
                <a:latin typeface="+mn-lt"/>
              </a:rPr>
              <a:t> </a:t>
            </a:r>
            <a:r>
              <a:rPr lang="en-US" altLang="zh-CN" b="0" dirty="0">
                <a:latin typeface="+mn-lt"/>
              </a:rPr>
              <a:t>Kong</a:t>
            </a:r>
            <a:r>
              <a:rPr lang="zh-CN" altLang="en-US" b="0" dirty="0">
                <a:latin typeface="+mn-lt"/>
              </a:rPr>
              <a:t> </a:t>
            </a:r>
            <a:r>
              <a:rPr lang="en-US" altLang="zh-CN" b="0" dirty="0">
                <a:latin typeface="+mn-lt"/>
              </a:rPr>
              <a:t>SAR.</a:t>
            </a:r>
            <a:r>
              <a:rPr lang="zh-CN" altLang="en-US" b="0" dirty="0">
                <a:latin typeface="+mn-lt"/>
              </a:rPr>
              <a:t> </a:t>
            </a:r>
            <a:r>
              <a:rPr lang="en-US" altLang="zh-CN" b="0" dirty="0">
                <a:latin typeface="+mn-lt"/>
              </a:rPr>
              <a:t>2025</a:t>
            </a:r>
          </a:p>
          <a:p>
            <a:pPr lvl="1">
              <a:buFont typeface="Wingdings" pitchFamily="2" charset="2"/>
              <a:buChar char="q"/>
            </a:pPr>
            <a:r>
              <a:rPr lang="en-US" altLang="zh-CN" b="0" dirty="0">
                <a:latin typeface="+mn-lt"/>
              </a:rPr>
              <a:t>Visiting</a:t>
            </a:r>
            <a:r>
              <a:rPr lang="zh-CN" altLang="en-US" b="0" dirty="0">
                <a:latin typeface="+mn-lt"/>
              </a:rPr>
              <a:t> </a:t>
            </a:r>
            <a:r>
              <a:rPr lang="en-US" altLang="zh-CN" b="0" dirty="0">
                <a:latin typeface="+mn-lt"/>
              </a:rPr>
              <a:t>Researcher,</a:t>
            </a:r>
            <a:r>
              <a:rPr lang="zh-CN" altLang="en-US" b="0" dirty="0">
                <a:latin typeface="+mn-lt"/>
              </a:rPr>
              <a:t> </a:t>
            </a:r>
            <a:r>
              <a:rPr lang="en-US" altLang="zh-CN" b="0" dirty="0">
                <a:latin typeface="+mn-lt"/>
              </a:rPr>
              <a:t>Huawei</a:t>
            </a:r>
            <a:r>
              <a:rPr lang="zh-CN" altLang="en-US" b="0" dirty="0">
                <a:latin typeface="+mn-lt"/>
              </a:rPr>
              <a:t> </a:t>
            </a:r>
            <a:r>
              <a:rPr lang="en-US" altLang="zh-CN" b="0" dirty="0">
                <a:latin typeface="+mn-lt"/>
              </a:rPr>
              <a:t>HK,</a:t>
            </a:r>
            <a:r>
              <a:rPr lang="zh-CN" altLang="en-US" b="0" dirty="0">
                <a:latin typeface="+mn-lt"/>
              </a:rPr>
              <a:t> </a:t>
            </a:r>
            <a:r>
              <a:rPr lang="en-US" altLang="zh-CN" b="0" dirty="0">
                <a:latin typeface="+mn-lt"/>
              </a:rPr>
              <a:t>Hong</a:t>
            </a:r>
            <a:r>
              <a:rPr lang="zh-CN" altLang="en-US" b="0" dirty="0">
                <a:latin typeface="+mn-lt"/>
              </a:rPr>
              <a:t> </a:t>
            </a:r>
            <a:r>
              <a:rPr lang="en-US" altLang="zh-CN" b="0" dirty="0">
                <a:latin typeface="+mn-lt"/>
              </a:rPr>
              <a:t>Kong</a:t>
            </a:r>
            <a:r>
              <a:rPr lang="zh-CN" altLang="en-US" b="0" dirty="0">
                <a:latin typeface="+mn-lt"/>
              </a:rPr>
              <a:t> </a:t>
            </a:r>
            <a:r>
              <a:rPr lang="en-US" altLang="zh-CN" b="0" dirty="0">
                <a:latin typeface="+mn-lt"/>
              </a:rPr>
              <a:t>SAR.</a:t>
            </a:r>
            <a:r>
              <a:rPr lang="zh-CN" altLang="en-US" b="0" dirty="0">
                <a:latin typeface="+mn-lt"/>
              </a:rPr>
              <a:t> </a:t>
            </a:r>
            <a:r>
              <a:rPr lang="en-US" altLang="zh-CN" b="0" dirty="0">
                <a:latin typeface="+mn-lt"/>
              </a:rPr>
              <a:t>2023</a:t>
            </a:r>
          </a:p>
          <a:p>
            <a:pPr lvl="1">
              <a:buFont typeface="Wingdings" pitchFamily="2" charset="2"/>
              <a:buChar char="q"/>
            </a:pPr>
            <a:r>
              <a:rPr lang="en-US" altLang="zh-CN" b="0" dirty="0">
                <a:latin typeface="+mn-lt"/>
              </a:rPr>
              <a:t>M.E.</a:t>
            </a:r>
            <a:r>
              <a:rPr lang="zh-CN" altLang="en-US" b="0" dirty="0">
                <a:latin typeface="+mn-lt"/>
              </a:rPr>
              <a:t> </a:t>
            </a:r>
            <a:r>
              <a:rPr lang="en-US" altLang="zh-CN" b="0" dirty="0">
                <a:latin typeface="+mn-lt"/>
              </a:rPr>
              <a:t>in</a:t>
            </a:r>
            <a:r>
              <a:rPr lang="zh-CN" altLang="en-US" b="0" dirty="0">
                <a:latin typeface="+mn-lt"/>
              </a:rPr>
              <a:t> </a:t>
            </a:r>
            <a:r>
              <a:rPr lang="en-US" altLang="zh-CN" b="0" dirty="0">
                <a:latin typeface="+mn-lt"/>
              </a:rPr>
              <a:t>Control</a:t>
            </a:r>
            <a:r>
              <a:rPr lang="zh-CN" altLang="en-US" b="0" dirty="0">
                <a:latin typeface="+mn-lt"/>
              </a:rPr>
              <a:t> </a:t>
            </a:r>
            <a:r>
              <a:rPr lang="en-US" altLang="zh-CN" b="0" dirty="0">
                <a:latin typeface="+mn-lt"/>
              </a:rPr>
              <a:t>Engineering,</a:t>
            </a:r>
            <a:r>
              <a:rPr lang="zh-CN" altLang="en-US" b="0" dirty="0">
                <a:latin typeface="+mn-lt"/>
              </a:rPr>
              <a:t> </a:t>
            </a:r>
            <a:r>
              <a:rPr lang="en-US" altLang="zh-CN" b="0" dirty="0">
                <a:latin typeface="+mn-lt"/>
              </a:rPr>
              <a:t>THU,</a:t>
            </a:r>
            <a:r>
              <a:rPr lang="zh-CN" altLang="en-US" b="0" dirty="0">
                <a:latin typeface="+mn-lt"/>
              </a:rPr>
              <a:t> </a:t>
            </a:r>
            <a:r>
              <a:rPr lang="en-US" altLang="zh-CN" b="0" dirty="0">
                <a:latin typeface="+mn-lt"/>
              </a:rPr>
              <a:t>2021</a:t>
            </a:r>
            <a:r>
              <a:rPr lang="en-US" altLang="zh-CN" sz="2400" b="0" dirty="0">
                <a:latin typeface="+mn-lt"/>
              </a:rPr>
              <a:t>…</a:t>
            </a:r>
            <a:endParaRPr lang="en-US" altLang="zh-CN" b="0" dirty="0">
              <a:latin typeface="+mn-lt"/>
            </a:endParaRPr>
          </a:p>
          <a:p>
            <a:pPr lvl="1">
              <a:buFont typeface="Wingdings" pitchFamily="2" charset="2"/>
              <a:buChar char="q"/>
            </a:pPr>
            <a:r>
              <a:rPr lang="en-US" altLang="zh-CN" b="0" dirty="0">
                <a:latin typeface="+mn-lt"/>
              </a:rPr>
              <a:t>B.E.</a:t>
            </a:r>
            <a:r>
              <a:rPr lang="zh-CN" altLang="en-US" b="0" dirty="0">
                <a:latin typeface="+mn-lt"/>
              </a:rPr>
              <a:t> </a:t>
            </a:r>
            <a:r>
              <a:rPr lang="en-US" altLang="zh-CN" b="0" dirty="0">
                <a:latin typeface="+mn-lt"/>
              </a:rPr>
              <a:t>in</a:t>
            </a:r>
            <a:r>
              <a:rPr lang="zh-CN" altLang="en-US" b="0" dirty="0">
                <a:latin typeface="+mn-lt"/>
              </a:rPr>
              <a:t> </a:t>
            </a:r>
            <a:r>
              <a:rPr lang="en-US" altLang="zh-CN" b="0" dirty="0">
                <a:latin typeface="+mn-lt"/>
              </a:rPr>
              <a:t>Software</a:t>
            </a:r>
            <a:r>
              <a:rPr lang="zh-CN" altLang="en-US" b="0" dirty="0">
                <a:latin typeface="+mn-lt"/>
              </a:rPr>
              <a:t> </a:t>
            </a:r>
            <a:r>
              <a:rPr lang="en-US" altLang="zh-CN" b="0" dirty="0">
                <a:latin typeface="+mn-lt"/>
              </a:rPr>
              <a:t>Engineering,</a:t>
            </a:r>
            <a:r>
              <a:rPr lang="zh-CN" altLang="en-US" b="0" dirty="0">
                <a:latin typeface="+mn-lt"/>
              </a:rPr>
              <a:t> </a:t>
            </a:r>
            <a:r>
              <a:rPr lang="en-US" altLang="zh-CN" b="0" dirty="0">
                <a:latin typeface="+mn-lt"/>
              </a:rPr>
              <a:t>HITWH,</a:t>
            </a:r>
            <a:r>
              <a:rPr lang="zh-CN" altLang="en-US" b="0" dirty="0">
                <a:latin typeface="+mn-lt"/>
              </a:rPr>
              <a:t> </a:t>
            </a:r>
            <a:r>
              <a:rPr lang="en-US" altLang="zh-CN" b="0" dirty="0">
                <a:latin typeface="+mn-lt"/>
              </a:rPr>
              <a:t>2018</a:t>
            </a:r>
          </a:p>
          <a:p>
            <a:pPr lvl="1">
              <a:buFont typeface="Wingdings" pitchFamily="2" charset="2"/>
              <a:buChar char="q"/>
            </a:pPr>
            <a:endParaRPr lang="en-US" sz="1996" b="0" dirty="0">
              <a:latin typeface="+mn-lt"/>
            </a:endParaRPr>
          </a:p>
        </p:txBody>
      </p:sp>
      <p:sp>
        <p:nvSpPr>
          <p:cNvPr id="4" name="Slide Number Placeholder 3">
            <a:extLst>
              <a:ext uri="{FF2B5EF4-FFF2-40B4-BE49-F238E27FC236}">
                <a16:creationId xmlns:a16="http://schemas.microsoft.com/office/drawing/2014/main" id="{ABDA155B-ACC5-AF4A-953C-ED74A9D2758E}"/>
              </a:ext>
            </a:extLst>
          </p:cNvPr>
          <p:cNvSpPr>
            <a:spLocks noGrp="1"/>
          </p:cNvSpPr>
          <p:nvPr>
            <p:ph type="sldNum" sz="quarter" idx="12"/>
          </p:nvPr>
        </p:nvSpPr>
        <p:spPr bwMode="auto">
          <a:xfrm>
            <a:off x="8919867" y="6219671"/>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a:lstStyle>
          <a:p>
            <a:fld id="{01524C1A-BBD1-AB4D-B2D4-136E63E95F2B}" type="slidenum">
              <a:rPr lang="en-US" altLang="x-none" smtClean="0"/>
              <a:pPr>
                <a:defRPr/>
              </a:pPr>
              <a:t>1</a:t>
            </a:fld>
            <a:endParaRPr lang="en-US" altLang="x-none" dirty="0"/>
          </a:p>
        </p:txBody>
      </p:sp>
    </p:spTree>
    <p:extLst>
      <p:ext uri="{BB962C8B-B14F-4D97-AF65-F5344CB8AC3E}">
        <p14:creationId xmlns:p14="http://schemas.microsoft.com/office/powerpoint/2010/main" val="2336523069"/>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1876-CC4E-69CD-3CF4-75D1BC5A4D49}"/>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45AFCA30-8087-01A0-9A86-8B1B725C112F}"/>
              </a:ext>
            </a:extLst>
          </p:cNvPr>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灯片编号占位符 63">
            <a:extLst>
              <a:ext uri="{FF2B5EF4-FFF2-40B4-BE49-F238E27FC236}">
                <a16:creationId xmlns:a16="http://schemas.microsoft.com/office/drawing/2014/main" id="{2E2F7B39-CEFE-813C-429D-33663AB9E756}"/>
              </a:ext>
            </a:extLst>
          </p:cNvPr>
          <p:cNvSpPr>
            <a:spLocks noGrp="1"/>
          </p:cNvSpPr>
          <p:nvPr>
            <p:ph type="sldNum" sz="quarter" idx="12"/>
          </p:nvPr>
        </p:nvSpPr>
        <p:spPr/>
        <p:txBody>
          <a:bodyPr/>
          <a:lstStyle/>
          <a:p>
            <a:pPr algn="r"/>
            <a:fld id="{49AE70B2-8BF9-45C0-BB95-33D1B9D3A854}" type="slidenum">
              <a:rPr lang="zh-CN" altLang="en-US" smtClean="0"/>
              <a:t>2</a:t>
            </a:fld>
            <a:endParaRPr lang="zh-CN" altLang="en-US" dirty="0"/>
          </a:p>
        </p:txBody>
      </p:sp>
      <p:sp>
        <p:nvSpPr>
          <p:cNvPr id="28" name="文本框 27">
            <a:extLst>
              <a:ext uri="{FF2B5EF4-FFF2-40B4-BE49-F238E27FC236}">
                <a16:creationId xmlns:a16="http://schemas.microsoft.com/office/drawing/2014/main" id="{92F5E30B-3352-C8F5-B6B2-9777C6DBE9F0}"/>
              </a:ext>
            </a:extLst>
          </p:cNvPr>
          <p:cNvSpPr txBox="1"/>
          <p:nvPr>
            <p:custDataLst>
              <p:tags r:id="rId2"/>
            </p:custDataLst>
          </p:nvPr>
        </p:nvSpPr>
        <p:spPr>
          <a:xfrm>
            <a:off x="649164" y="1011695"/>
            <a:ext cx="11176000" cy="2003812"/>
          </a:xfrm>
          <a:prstGeom prst="rect">
            <a:avLst/>
          </a:prstGeom>
          <a:noFill/>
        </p:spPr>
        <p:txBody>
          <a:bodyPr wrap="square" rtlCol="0">
            <a:noAutofit/>
          </a:bodyPr>
          <a:lstStyle/>
          <a:p>
            <a:pPr marL="285750" indent="-285750">
              <a:lnSpc>
                <a:spcPct val="150000"/>
              </a:lnSpc>
              <a:buFont typeface="Wingdings" panose="05000000000000000000" pitchFamily="2" charset="2"/>
              <a:buChar char="n"/>
            </a:pPr>
            <a:r>
              <a:rPr lang="en-CN" altLang="zh-CN" sz="1800" b="1" dirty="0">
                <a:latin typeface="微软雅黑" panose="020B0503020204020204" charset="-122"/>
                <a:ea typeface="微软雅黑" panose="020B0503020204020204" charset="-122"/>
                <a:cs typeface="Calibri" panose="020F0502020204030204" charset="0"/>
              </a:rPr>
              <a:t>So</a:t>
            </a:r>
            <a:r>
              <a:rPr lang="en-US" altLang="zh-CN" sz="1800" b="1" dirty="0" err="1">
                <a:latin typeface="微软雅黑" panose="020B0503020204020204" charset="-122"/>
                <a:ea typeface="微软雅黑" panose="020B0503020204020204" charset="-122"/>
                <a:cs typeface="Calibri" panose="020F0502020204030204" charset="0"/>
              </a:rPr>
              <a:t>cket</a:t>
            </a:r>
            <a:r>
              <a:rPr lang="zh-CN" altLang="en-US" sz="1800" b="1" dirty="0">
                <a:latin typeface="微软雅黑" panose="020B0503020204020204" charset="-122"/>
                <a:ea typeface="微软雅黑" panose="020B0503020204020204" charset="-122"/>
                <a:cs typeface="Calibri" panose="020F0502020204030204" charset="0"/>
              </a:rPr>
              <a:t> </a:t>
            </a:r>
            <a:r>
              <a:rPr lang="en-US" altLang="zh-CN" sz="1800" b="1" dirty="0">
                <a:latin typeface="微软雅黑" panose="020B0503020204020204" charset="-122"/>
                <a:ea typeface="微软雅黑" panose="020B0503020204020204" charset="-122"/>
                <a:cs typeface="Calibri" panose="020F0502020204030204" charset="0"/>
              </a:rPr>
              <a:t>Programming</a:t>
            </a:r>
          </a:p>
          <a:p>
            <a:pPr marL="285750" indent="-285750">
              <a:lnSpc>
                <a:spcPct val="150000"/>
              </a:lnSpc>
              <a:buFont typeface="Wingdings" panose="05000000000000000000" pitchFamily="2" charset="2"/>
              <a:buChar char="n"/>
            </a:pPr>
            <a:endParaRPr lang="en-US" altLang="zh-CN" sz="1800" b="1" dirty="0">
              <a:latin typeface="微软雅黑" panose="020B0503020204020204" charset="-122"/>
              <a:ea typeface="微软雅黑" panose="020B0503020204020204" charset="-122"/>
              <a:cs typeface="Calibri" panose="020F0502020204030204" charset="0"/>
            </a:endParaRPr>
          </a:p>
          <a:p>
            <a:pPr marL="285750" indent="-285750">
              <a:lnSpc>
                <a:spcPct val="150000"/>
              </a:lnSpc>
              <a:buFont typeface="Wingdings" panose="05000000000000000000" pitchFamily="2" charset="2"/>
              <a:buChar char="n"/>
            </a:pPr>
            <a:endParaRPr lang="en-US" altLang="zh-CN" sz="1800" b="1" dirty="0">
              <a:latin typeface="微软雅黑" panose="020B0503020204020204" charset="-122"/>
              <a:ea typeface="微软雅黑" panose="020B0503020204020204" charset="-122"/>
              <a:cs typeface="Calibri" panose="020F0502020204030204" charset="0"/>
            </a:endParaRPr>
          </a:p>
          <a:p>
            <a:pPr marL="285750" indent="-285750">
              <a:lnSpc>
                <a:spcPct val="150000"/>
              </a:lnSpc>
              <a:buFont typeface="Wingdings" panose="05000000000000000000" pitchFamily="2" charset="2"/>
              <a:buChar char="n"/>
            </a:pPr>
            <a:endParaRPr lang="en-US" altLang="zh-CN" sz="1800" b="1" dirty="0">
              <a:latin typeface="微软雅黑" panose="020B0503020204020204" charset="-122"/>
              <a:ea typeface="微软雅黑" panose="020B0503020204020204" charset="-122"/>
              <a:cs typeface="Calibri" panose="020F0502020204030204" charset="0"/>
            </a:endParaRPr>
          </a:p>
          <a:p>
            <a:pPr marL="285750" indent="-285750">
              <a:lnSpc>
                <a:spcPct val="150000"/>
              </a:lnSpc>
              <a:buFont typeface="Wingdings" panose="05000000000000000000" pitchFamily="2" charset="2"/>
              <a:buChar char="n"/>
            </a:pPr>
            <a:endParaRPr lang="en-US" altLang="zh-CN" sz="1800" b="1" dirty="0">
              <a:latin typeface="微软雅黑" panose="020B0503020204020204" charset="-122"/>
              <a:ea typeface="微软雅黑" panose="020B0503020204020204" charset="-122"/>
              <a:cs typeface="Calibri" panose="020F0502020204030204" charset="0"/>
            </a:endParaRPr>
          </a:p>
        </p:txBody>
      </p:sp>
      <p:sp>
        <p:nvSpPr>
          <p:cNvPr id="3" name="Title 1">
            <a:extLst>
              <a:ext uri="{FF2B5EF4-FFF2-40B4-BE49-F238E27FC236}">
                <a16:creationId xmlns:a16="http://schemas.microsoft.com/office/drawing/2014/main" id="{C15EF2C6-5DF9-CC5B-61E4-7EDA938BCE37}"/>
              </a:ext>
            </a:extLst>
          </p:cNvPr>
          <p:cNvSpPr>
            <a:spLocks noGrp="1"/>
          </p:cNvSpPr>
          <p:nvPr/>
        </p:nvSpPr>
        <p:spPr>
          <a:xfrm>
            <a:off x="542925" y="330835"/>
            <a:ext cx="11234420"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zh-CN" sz="3600" b="1" spc="200" dirty="0">
                <a:solidFill>
                  <a:srgbClr val="FF0000"/>
                </a:solidFill>
                <a:effectLst/>
                <a:latin typeface="Calibri" panose="020F0502020204030204" charset="0"/>
                <a:cs typeface="Calibri" panose="020F0502020204030204" charset="0"/>
              </a:rPr>
              <a:t>Network</a:t>
            </a:r>
            <a:r>
              <a:rPr lang="zh-CN" altLang="en-US" sz="3600" b="1" spc="200" dirty="0">
                <a:solidFill>
                  <a:srgbClr val="FF0000"/>
                </a:solidFill>
                <a:effectLst/>
                <a:latin typeface="Calibri" panose="020F0502020204030204" charset="0"/>
                <a:cs typeface="Calibri" panose="020F0502020204030204" charset="0"/>
              </a:rPr>
              <a:t> </a:t>
            </a:r>
            <a:r>
              <a:rPr lang="en-US" altLang="zh-CN" sz="3600" b="1" spc="200" dirty="0">
                <a:solidFill>
                  <a:srgbClr val="FF0000"/>
                </a:solidFill>
                <a:effectLst/>
                <a:latin typeface="Calibri" panose="020F0502020204030204" charset="0"/>
                <a:cs typeface="Calibri" panose="020F0502020204030204" charset="0"/>
              </a:rPr>
              <a:t>Programming</a:t>
            </a:r>
            <a:endParaRPr lang="en-US" altLang="en-US" sz="3600" b="1" spc="200" dirty="0">
              <a:effectLst/>
              <a:latin typeface="Calibri" panose="020F0502020204030204" charset="0"/>
              <a:cs typeface="Calibri" panose="020F0502020204030204" charset="0"/>
            </a:endParaRPr>
          </a:p>
        </p:txBody>
      </p:sp>
      <p:graphicFrame>
        <p:nvGraphicFramePr>
          <p:cNvPr id="2" name="Table 1">
            <a:extLst>
              <a:ext uri="{FF2B5EF4-FFF2-40B4-BE49-F238E27FC236}">
                <a16:creationId xmlns:a16="http://schemas.microsoft.com/office/drawing/2014/main" id="{354587CE-53C1-EC7D-720A-136AA8FB514A}"/>
              </a:ext>
            </a:extLst>
          </p:cNvPr>
          <p:cNvGraphicFramePr>
            <a:graphicFrameLocks noGrp="1"/>
          </p:cNvGraphicFramePr>
          <p:nvPr>
            <p:extLst>
              <p:ext uri="{D42A27DB-BD31-4B8C-83A1-F6EECF244321}">
                <p14:modId xmlns:p14="http://schemas.microsoft.com/office/powerpoint/2010/main" val="2032225297"/>
              </p:ext>
            </p:extLst>
          </p:nvPr>
        </p:nvGraphicFramePr>
        <p:xfrm>
          <a:off x="1342004" y="3587754"/>
          <a:ext cx="10483161" cy="2508410"/>
        </p:xfrm>
        <a:graphic>
          <a:graphicData uri="http://schemas.openxmlformats.org/drawingml/2006/table">
            <a:tbl>
              <a:tblPr/>
              <a:tblGrid>
                <a:gridCol w="2929959">
                  <a:extLst>
                    <a:ext uri="{9D8B030D-6E8A-4147-A177-3AD203B41FA5}">
                      <a16:colId xmlns:a16="http://schemas.microsoft.com/office/drawing/2014/main" val="1307658587"/>
                    </a:ext>
                  </a:extLst>
                </a:gridCol>
                <a:gridCol w="3471862">
                  <a:extLst>
                    <a:ext uri="{9D8B030D-6E8A-4147-A177-3AD203B41FA5}">
                      <a16:colId xmlns:a16="http://schemas.microsoft.com/office/drawing/2014/main" val="1150691092"/>
                    </a:ext>
                  </a:extLst>
                </a:gridCol>
                <a:gridCol w="4081340">
                  <a:extLst>
                    <a:ext uri="{9D8B030D-6E8A-4147-A177-3AD203B41FA5}">
                      <a16:colId xmlns:a16="http://schemas.microsoft.com/office/drawing/2014/main" val="1040336301"/>
                    </a:ext>
                  </a:extLst>
                </a:gridCol>
              </a:tblGrid>
              <a:tr h="501682">
                <a:tc>
                  <a:txBody>
                    <a:bodyPr/>
                    <a:lstStyle/>
                    <a:p>
                      <a:pPr algn="l" rtl="0"/>
                      <a:r>
                        <a:rPr lang="zh-CN" altLang="en-US" b="1" dirty="0">
                          <a:solidFill>
                            <a:srgbClr val="1F1F1F"/>
                          </a:solidFill>
                          <a:effectLst/>
                          <a:latin typeface="Google Sans Text"/>
                        </a:rPr>
                        <a:t>层级</a:t>
                      </a:r>
                      <a:endParaRPr lang="zh-CN" altLang="en-US"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a:r>
                        <a:rPr lang="zh-CN" altLang="en-US" b="1" dirty="0">
                          <a:solidFill>
                            <a:srgbClr val="1F1F1F"/>
                          </a:solidFill>
                          <a:effectLst/>
                          <a:latin typeface="Google Sans Text"/>
                        </a:rPr>
                        <a:t>关注点</a:t>
                      </a:r>
                      <a:endParaRPr lang="zh-CN" altLang="en-US"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a:r>
                        <a:rPr lang="zh-CN" altLang="en-US" b="1" dirty="0">
                          <a:solidFill>
                            <a:srgbClr val="1F1F1F"/>
                          </a:solidFill>
                          <a:effectLst/>
                          <a:latin typeface="Google Sans Text"/>
                        </a:rPr>
                        <a:t>典型技术</a:t>
                      </a:r>
                      <a:r>
                        <a:rPr lang="en-US" altLang="zh-CN" b="1" dirty="0">
                          <a:solidFill>
                            <a:srgbClr val="1F1F1F"/>
                          </a:solidFill>
                          <a:effectLst/>
                          <a:latin typeface="Google Sans Text"/>
                        </a:rPr>
                        <a:t>/</a:t>
                      </a:r>
                      <a:r>
                        <a:rPr lang="zh-CN" altLang="en-US" b="1" dirty="0">
                          <a:solidFill>
                            <a:srgbClr val="1F1F1F"/>
                          </a:solidFill>
                          <a:effectLst/>
                          <a:latin typeface="Google Sans Text"/>
                        </a:rPr>
                        <a:t>协议</a:t>
                      </a:r>
                      <a:endParaRPr lang="zh-CN" altLang="en-US"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86204780"/>
                  </a:ext>
                </a:extLst>
              </a:tr>
              <a:tr h="501682">
                <a:tc>
                  <a:txBody>
                    <a:bodyPr/>
                    <a:lstStyle/>
                    <a:p>
                      <a:pPr algn="l" rtl="0"/>
                      <a:r>
                        <a:rPr lang="en-US" b="1" dirty="0">
                          <a:solidFill>
                            <a:srgbClr val="1F1F1F"/>
                          </a:solidFill>
                          <a:effectLst/>
                          <a:latin typeface="Google Sans Text"/>
                        </a:rPr>
                        <a:t>Top: </a:t>
                      </a:r>
                      <a:r>
                        <a:rPr lang="zh-CN" altLang="en-US" b="1" dirty="0">
                          <a:solidFill>
                            <a:srgbClr val="1F1F1F"/>
                          </a:solidFill>
                          <a:effectLst/>
                          <a:latin typeface="Google Sans Text"/>
                        </a:rPr>
                        <a:t>应用</a:t>
                      </a:r>
                      <a:r>
                        <a:rPr lang="en-US" altLang="zh-CN" b="1" dirty="0">
                          <a:solidFill>
                            <a:srgbClr val="1F1F1F"/>
                          </a:solidFill>
                          <a:effectLst/>
                          <a:latin typeface="Google Sans Text"/>
                        </a:rPr>
                        <a:t>/</a:t>
                      </a:r>
                      <a:r>
                        <a:rPr lang="zh-CN" altLang="en-US" b="1" dirty="0">
                          <a:solidFill>
                            <a:srgbClr val="1F1F1F"/>
                          </a:solidFill>
                          <a:effectLst/>
                          <a:latin typeface="Google Sans Text"/>
                        </a:rPr>
                        <a:t>业务层</a:t>
                      </a:r>
                      <a:endParaRPr lang="zh-CN" altLang="en-US"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a:r>
                        <a:rPr lang="zh-CN" altLang="en-US" dirty="0">
                          <a:solidFill>
                            <a:srgbClr val="1F1F1F"/>
                          </a:solidFill>
                          <a:effectLst/>
                          <a:latin typeface="Google Sans Text"/>
                        </a:rPr>
                        <a:t>业务逻辑、分布式架构</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a:r>
                        <a:rPr lang="en-US" dirty="0">
                          <a:solidFill>
                            <a:srgbClr val="1F1F1F"/>
                          </a:solidFill>
                          <a:effectLst/>
                          <a:latin typeface="Google Sans Text"/>
                        </a:rPr>
                        <a:t>HTTP</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40567765"/>
                  </a:ext>
                </a:extLst>
              </a:tr>
              <a:tr h="501682">
                <a:tc>
                  <a:txBody>
                    <a:bodyPr/>
                    <a:lstStyle/>
                    <a:p>
                      <a:pPr algn="l" rtl="0"/>
                      <a:r>
                        <a:rPr lang="en-US" b="1">
                          <a:solidFill>
                            <a:srgbClr val="1F1F1F"/>
                          </a:solidFill>
                          <a:effectLst/>
                          <a:latin typeface="Google Sans Text"/>
                        </a:rPr>
                        <a:t>Middle: </a:t>
                      </a:r>
                      <a:r>
                        <a:rPr lang="zh-CN" altLang="en-US" b="1">
                          <a:solidFill>
                            <a:srgbClr val="1F1F1F"/>
                          </a:solidFill>
                          <a:effectLst/>
                          <a:latin typeface="Google Sans Text"/>
                        </a:rPr>
                        <a:t>传输</a:t>
                      </a:r>
                      <a:r>
                        <a:rPr lang="en-US" altLang="zh-CN" b="1">
                          <a:solidFill>
                            <a:srgbClr val="1F1F1F"/>
                          </a:solidFill>
                          <a:effectLst/>
                          <a:latin typeface="Google Sans Text"/>
                        </a:rPr>
                        <a:t>/</a:t>
                      </a:r>
                      <a:r>
                        <a:rPr lang="zh-CN" altLang="en-US" b="1">
                          <a:solidFill>
                            <a:srgbClr val="1F1F1F"/>
                          </a:solidFill>
                          <a:effectLst/>
                          <a:latin typeface="Google Sans Text"/>
                        </a:rPr>
                        <a:t>系统层</a:t>
                      </a:r>
                      <a:endParaRPr lang="zh-CN" altLang="en-US">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a:r>
                        <a:rPr lang="zh-CN" altLang="en-US" dirty="0">
                          <a:solidFill>
                            <a:srgbClr val="1F1F1F"/>
                          </a:solidFill>
                          <a:effectLst/>
                          <a:latin typeface="Google Sans Text"/>
                        </a:rPr>
                        <a:t>并发、吞吐</a:t>
                      </a:r>
                      <a:r>
                        <a:rPr lang="en-US" altLang="zh-CN" dirty="0">
                          <a:solidFill>
                            <a:srgbClr val="1F1F1F"/>
                          </a:solidFill>
                          <a:effectLst/>
                          <a:latin typeface="Google Sans Text"/>
                        </a:rPr>
                        <a:t>…</a:t>
                      </a:r>
                      <a:endParaRPr lang="zh-CN" altLang="en-US"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a:r>
                        <a:rPr lang="en-US" b="1" dirty="0">
                          <a:solidFill>
                            <a:srgbClr val="1F1F1F"/>
                          </a:solidFill>
                          <a:effectLst/>
                          <a:latin typeface="Google Sans Text"/>
                        </a:rPr>
                        <a:t>Socket, TCP/IP</a:t>
                      </a:r>
                      <a:endParaRPr lang="en-US"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40887520"/>
                  </a:ext>
                </a:extLst>
              </a:tr>
              <a:tr h="501682">
                <a:tc>
                  <a:txBody>
                    <a:bodyPr/>
                    <a:lstStyle/>
                    <a:p>
                      <a:pPr algn="l" rtl="0"/>
                      <a:r>
                        <a:rPr lang="en-US" b="1">
                          <a:solidFill>
                            <a:srgbClr val="1F1F1F"/>
                          </a:solidFill>
                          <a:effectLst/>
                          <a:latin typeface="Google Sans Text"/>
                        </a:rPr>
                        <a:t>Deep: </a:t>
                      </a:r>
                      <a:r>
                        <a:rPr lang="zh-CN" altLang="en-US" b="1">
                          <a:solidFill>
                            <a:srgbClr val="1F1F1F"/>
                          </a:solidFill>
                          <a:effectLst/>
                          <a:latin typeface="Google Sans Text"/>
                        </a:rPr>
                        <a:t>内核</a:t>
                      </a:r>
                      <a:r>
                        <a:rPr lang="en-US" altLang="zh-CN" b="1">
                          <a:solidFill>
                            <a:srgbClr val="1F1F1F"/>
                          </a:solidFill>
                          <a:effectLst/>
                          <a:latin typeface="Google Sans Text"/>
                        </a:rPr>
                        <a:t>/</a:t>
                      </a:r>
                      <a:r>
                        <a:rPr lang="zh-CN" altLang="en-US" b="1">
                          <a:solidFill>
                            <a:srgbClr val="1F1F1F"/>
                          </a:solidFill>
                          <a:effectLst/>
                          <a:latin typeface="Google Sans Text"/>
                        </a:rPr>
                        <a:t>性能层</a:t>
                      </a:r>
                      <a:endParaRPr lang="zh-CN" altLang="en-US">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a:r>
                        <a:rPr lang="zh-CN" altLang="en-US" dirty="0">
                          <a:solidFill>
                            <a:srgbClr val="1F1F1F"/>
                          </a:solidFill>
                          <a:effectLst/>
                          <a:latin typeface="Google Sans Text"/>
                        </a:rPr>
                        <a:t>零拷贝</a:t>
                      </a:r>
                      <a:r>
                        <a:rPr lang="en-US" altLang="zh-CN" dirty="0">
                          <a:solidFill>
                            <a:srgbClr val="1F1F1F"/>
                          </a:solidFill>
                          <a:effectLst/>
                          <a:latin typeface="Google Sans Text"/>
                        </a:rPr>
                        <a:t>…</a:t>
                      </a:r>
                      <a:endParaRPr lang="zh-CN" altLang="en-US"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a:r>
                        <a:rPr lang="en-US" dirty="0" err="1">
                          <a:solidFill>
                            <a:srgbClr val="1F1F1F"/>
                          </a:solidFill>
                          <a:effectLst/>
                          <a:latin typeface="Google Sans Text"/>
                        </a:rPr>
                        <a:t>eBPF</a:t>
                      </a:r>
                      <a:r>
                        <a:rPr lang="en-US" dirty="0">
                          <a:solidFill>
                            <a:srgbClr val="1F1F1F"/>
                          </a:solidFill>
                          <a:effectLst/>
                          <a:latin typeface="Google Sans Text"/>
                        </a:rPr>
                        <a:t>, DPDK</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18877751"/>
                  </a:ext>
                </a:extLst>
              </a:tr>
              <a:tr h="501682">
                <a:tc>
                  <a:txBody>
                    <a:bodyPr/>
                    <a:lstStyle/>
                    <a:p>
                      <a:pPr algn="l" rtl="0"/>
                      <a:r>
                        <a:rPr lang="en-US" b="1" dirty="0">
                          <a:solidFill>
                            <a:srgbClr val="1F1F1F"/>
                          </a:solidFill>
                          <a:effectLst/>
                          <a:latin typeface="Google Sans Text"/>
                        </a:rPr>
                        <a:t>Bottom: </a:t>
                      </a:r>
                      <a:r>
                        <a:rPr lang="zh-CN" altLang="en-US" b="1" dirty="0">
                          <a:solidFill>
                            <a:srgbClr val="1F1F1F"/>
                          </a:solidFill>
                          <a:effectLst/>
                          <a:latin typeface="Google Sans Text"/>
                        </a:rPr>
                        <a:t>基础设施层</a:t>
                      </a:r>
                      <a:endParaRPr lang="zh-CN" altLang="en-US"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a:r>
                        <a:rPr lang="zh-CN" altLang="en-US" dirty="0">
                          <a:solidFill>
                            <a:srgbClr val="1F1F1F"/>
                          </a:solidFill>
                          <a:effectLst/>
                          <a:latin typeface="Google Sans Text"/>
                        </a:rPr>
                        <a:t>流量调度</a:t>
                      </a:r>
                      <a:r>
                        <a:rPr lang="en-US" altLang="zh-CN" dirty="0">
                          <a:solidFill>
                            <a:srgbClr val="1F1F1F"/>
                          </a:solidFill>
                          <a:effectLst/>
                          <a:latin typeface="Google Sans Text"/>
                        </a:rPr>
                        <a:t>…</a:t>
                      </a:r>
                      <a:endParaRPr lang="zh-CN" altLang="en-US"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1F1F1F"/>
                          </a:solidFill>
                          <a:effectLst/>
                          <a:latin typeface="Google Sans Text"/>
                        </a:rPr>
                        <a:t>SDN</a:t>
                      </a:r>
                      <a:r>
                        <a:rPr lang="en-US" altLang="zh-CN" b="1" dirty="0">
                          <a:solidFill>
                            <a:srgbClr val="1F1F1F"/>
                          </a:solidFill>
                          <a:effectLst/>
                          <a:latin typeface="Google Sans Text"/>
                        </a:rPr>
                        <a:t>:</a:t>
                      </a:r>
                      <a:r>
                        <a:rPr lang="zh-CN" altLang="en-US" b="1" dirty="0">
                          <a:solidFill>
                            <a:srgbClr val="1F1F1F"/>
                          </a:solidFill>
                          <a:effectLst/>
                          <a:latin typeface="Google Sans Text"/>
                        </a:rPr>
                        <a:t> </a:t>
                      </a:r>
                      <a:r>
                        <a:rPr lang="en-US" altLang="zh-CN" b="1" dirty="0">
                          <a:solidFill>
                            <a:srgbClr val="1F1F1F"/>
                          </a:solidFill>
                          <a:effectLst/>
                          <a:latin typeface="Google Sans Text"/>
                        </a:rPr>
                        <a:t>Software-Defined Networking</a:t>
                      </a:r>
                      <a:endParaRPr lang="en-US"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6531189"/>
                  </a:ext>
                </a:extLst>
              </a:tr>
            </a:tbl>
          </a:graphicData>
        </a:graphic>
      </p:graphicFrame>
      <p:pic>
        <p:nvPicPr>
          <p:cNvPr id="1028" name="Picture 4" descr="Socket Programming in Java | Java ...">
            <a:extLst>
              <a:ext uri="{FF2B5EF4-FFF2-40B4-BE49-F238E27FC236}">
                <a16:creationId xmlns:a16="http://schemas.microsoft.com/office/drawing/2014/main" id="{40A299EA-4230-2525-D927-DC62FDF53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260" y="1456307"/>
            <a:ext cx="3381180" cy="1592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6806DD-2B3C-36A6-0EA4-2F52F1995F12}"/>
              </a:ext>
            </a:extLst>
          </p:cNvPr>
          <p:cNvSpPr txBox="1"/>
          <p:nvPr/>
        </p:nvSpPr>
        <p:spPr>
          <a:xfrm>
            <a:off x="474250" y="6508233"/>
            <a:ext cx="1980029" cy="307777"/>
          </a:xfrm>
          <a:prstGeom prst="rect">
            <a:avLst/>
          </a:prstGeom>
          <a:noFill/>
        </p:spPr>
        <p:txBody>
          <a:bodyPr wrap="none" rtlCol="0">
            <a:spAutoFit/>
          </a:bodyPr>
          <a:lstStyle/>
          <a:p>
            <a:r>
              <a:rPr lang="en-US" altLang="zh-CN" dirty="0"/>
              <a:t>Picture</a:t>
            </a:r>
            <a:r>
              <a:rPr lang="zh-CN" altLang="en-US" dirty="0"/>
              <a:t> </a:t>
            </a:r>
            <a:r>
              <a:rPr lang="en-US" altLang="zh-CN" dirty="0"/>
              <a:t>from</a:t>
            </a:r>
            <a:r>
              <a:rPr lang="zh-CN" altLang="en-US" dirty="0"/>
              <a:t> </a:t>
            </a:r>
            <a:r>
              <a:rPr lang="en-US" altLang="zh-CN" dirty="0"/>
              <a:t>Google</a:t>
            </a:r>
            <a:endParaRPr lang="en-CN" dirty="0"/>
          </a:p>
        </p:txBody>
      </p:sp>
      <p:sp>
        <p:nvSpPr>
          <p:cNvPr id="6" name="Rounded Rectangle 5">
            <a:extLst>
              <a:ext uri="{FF2B5EF4-FFF2-40B4-BE49-F238E27FC236}">
                <a16:creationId xmlns:a16="http://schemas.microsoft.com/office/drawing/2014/main" id="{AFC0C07D-C197-167A-2A6C-99045791CF31}"/>
              </a:ext>
            </a:extLst>
          </p:cNvPr>
          <p:cNvSpPr/>
          <p:nvPr/>
        </p:nvSpPr>
        <p:spPr>
          <a:xfrm rot="1381872">
            <a:off x="3548726" y="4141812"/>
            <a:ext cx="5918756" cy="125878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ysClr val="windowText" lastClr="000000"/>
                </a:solidFill>
              </a:rPr>
              <a:t>Research</a:t>
            </a:r>
            <a:r>
              <a:rPr lang="zh-CN" altLang="en-US" dirty="0">
                <a:solidFill>
                  <a:sysClr val="windowText" lastClr="000000"/>
                </a:solidFill>
              </a:rPr>
              <a:t> </a:t>
            </a:r>
            <a:r>
              <a:rPr lang="en-US" altLang="zh-CN" dirty="0">
                <a:solidFill>
                  <a:sysClr val="windowText" lastClr="000000"/>
                </a:solidFill>
              </a:rPr>
              <a:t>Paper!</a:t>
            </a:r>
            <a:endParaRPr lang="en-CN" dirty="0">
              <a:solidFill>
                <a:sysClr val="windowText" lastClr="000000"/>
              </a:solidFill>
            </a:endParaRPr>
          </a:p>
        </p:txBody>
      </p:sp>
      <p:pic>
        <p:nvPicPr>
          <p:cNvPr id="7" name="Picture 6">
            <a:extLst>
              <a:ext uri="{FF2B5EF4-FFF2-40B4-BE49-F238E27FC236}">
                <a16:creationId xmlns:a16="http://schemas.microsoft.com/office/drawing/2014/main" id="{B8D75CFA-AA36-1777-D07F-536F44F083DB}"/>
              </a:ext>
            </a:extLst>
          </p:cNvPr>
          <p:cNvPicPr>
            <a:picLocks noChangeAspect="1"/>
          </p:cNvPicPr>
          <p:nvPr/>
        </p:nvPicPr>
        <p:blipFill>
          <a:blip r:embed="rId6"/>
          <a:stretch>
            <a:fillRect/>
          </a:stretch>
        </p:blipFill>
        <p:spPr>
          <a:xfrm>
            <a:off x="6511899" y="1354337"/>
            <a:ext cx="4521162" cy="2003811"/>
          </a:xfrm>
          <a:prstGeom prst="rect">
            <a:avLst/>
          </a:prstGeom>
        </p:spPr>
      </p:pic>
      <p:sp>
        <p:nvSpPr>
          <p:cNvPr id="9" name="TextBox 8">
            <a:extLst>
              <a:ext uri="{FF2B5EF4-FFF2-40B4-BE49-F238E27FC236}">
                <a16:creationId xmlns:a16="http://schemas.microsoft.com/office/drawing/2014/main" id="{949139F1-05A6-17D4-3F9A-D691EFA08525}"/>
              </a:ext>
            </a:extLst>
          </p:cNvPr>
          <p:cNvSpPr txBox="1"/>
          <p:nvPr/>
        </p:nvSpPr>
        <p:spPr>
          <a:xfrm>
            <a:off x="649164" y="3014038"/>
            <a:ext cx="6098582" cy="458908"/>
          </a:xfrm>
          <a:prstGeom prst="rect">
            <a:avLst/>
          </a:prstGeom>
          <a:noFill/>
        </p:spPr>
        <p:txBody>
          <a:bodyPr wrap="square">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n"/>
              <a:tabLst/>
              <a:defRPr/>
            </a:pPr>
            <a:r>
              <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Calibri" panose="020F0502020204030204" charset="0"/>
              </a:rPr>
              <a:t>Other</a:t>
            </a:r>
            <a:r>
              <a:rPr kumimoji="0"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Calibri" panose="020F0502020204030204" charset="0"/>
              </a:rPr>
              <a:t> </a:t>
            </a:r>
            <a:r>
              <a:rPr kumimoji="0" lang="en-US" altLang="zh-CN"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Calibri" panose="020F0502020204030204" charset="0"/>
              </a:rPr>
              <a:t>Techniques</a:t>
            </a:r>
          </a:p>
        </p:txBody>
      </p:sp>
    </p:spTree>
    <p:custDataLst>
      <p:tags r:id="rId1"/>
    </p:custDataLst>
    <p:extLst>
      <p:ext uri="{BB962C8B-B14F-4D97-AF65-F5344CB8AC3E}">
        <p14:creationId xmlns:p14="http://schemas.microsoft.com/office/powerpoint/2010/main" val="3263574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灯片编号占位符 63"/>
          <p:cNvSpPr>
            <a:spLocks noGrp="1"/>
          </p:cNvSpPr>
          <p:nvPr>
            <p:ph type="sldNum" sz="quarter" idx="12"/>
          </p:nvPr>
        </p:nvSpPr>
        <p:spPr/>
        <p:txBody>
          <a:bodyPr/>
          <a:lstStyle/>
          <a:p>
            <a:pPr algn="r"/>
            <a:fld id="{49AE70B2-8BF9-45C0-BB95-33D1B9D3A854}" type="slidenum">
              <a:rPr lang="zh-CN" altLang="en-US" smtClean="0"/>
              <a:t>3</a:t>
            </a:fld>
            <a:endParaRPr lang="zh-CN" altLang="en-US" dirty="0"/>
          </a:p>
        </p:txBody>
      </p:sp>
      <p:sp>
        <p:nvSpPr>
          <p:cNvPr id="10" name="文本框 9"/>
          <p:cNvSpPr txBox="1"/>
          <p:nvPr>
            <p:custDataLst>
              <p:tags r:id="rId2"/>
            </p:custDataLst>
          </p:nvPr>
        </p:nvSpPr>
        <p:spPr>
          <a:xfrm>
            <a:off x="836437" y="4760704"/>
            <a:ext cx="5417185" cy="825500"/>
          </a:xfrm>
          <a:prstGeom prst="rect">
            <a:avLst/>
          </a:prstGeom>
          <a:noFill/>
        </p:spPr>
        <p:txBody>
          <a:bodyPr wrap="square" rtlCol="0">
            <a:noAutofit/>
          </a:bodyPr>
          <a:lstStyle/>
          <a:p>
            <a:pPr algn="ctr">
              <a:lnSpc>
                <a:spcPct val="150000"/>
              </a:lnSpc>
            </a:pPr>
            <a:r>
              <a:rPr sz="1800" b="1" dirty="0">
                <a:solidFill>
                  <a:srgbClr val="2750A3"/>
                </a:solidFill>
                <a:latin typeface="微软雅黑" panose="020B0503020204020204" charset="-122"/>
                <a:ea typeface="微软雅黑" panose="020B0503020204020204" charset="-122"/>
                <a:cs typeface="Calibri" panose="020F0502020204030204" charset="0"/>
                <a:sym typeface="+mn-ea"/>
              </a:rPr>
              <a:t>2013 to 2022: On average, only 32% / 29% of SIGCOMM / NSDI papers published their open-source models.</a:t>
            </a:r>
          </a:p>
        </p:txBody>
      </p:sp>
      <p:pic>
        <p:nvPicPr>
          <p:cNvPr id="11" name="图片 10"/>
          <p:cNvPicPr>
            <a:picLocks noChangeAspect="1"/>
          </p:cNvPicPr>
          <p:nvPr/>
        </p:nvPicPr>
        <p:blipFill>
          <a:blip r:embed="rId5"/>
          <a:stretch>
            <a:fillRect/>
          </a:stretch>
        </p:blipFill>
        <p:spPr>
          <a:xfrm>
            <a:off x="1037977" y="1764042"/>
            <a:ext cx="5014103" cy="2813618"/>
          </a:xfrm>
          <a:prstGeom prst="rect">
            <a:avLst/>
          </a:prstGeom>
        </p:spPr>
      </p:pic>
      <p:sp>
        <p:nvSpPr>
          <p:cNvPr id="22" name="Title 1"/>
          <p:cNvSpPr>
            <a:spLocks noGrp="1"/>
          </p:cNvSpPr>
          <p:nvPr/>
        </p:nvSpPr>
        <p:spPr>
          <a:xfrm>
            <a:off x="542925" y="330835"/>
            <a:ext cx="11234420"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en-US" sz="3600" b="1" spc="200" dirty="0">
                <a:effectLst/>
                <a:latin typeface="Calibri" panose="020F0502020204030204" charset="0"/>
                <a:cs typeface="Calibri" panose="020F0502020204030204" charset="0"/>
              </a:rPr>
              <a:t>Reproduction</a:t>
            </a:r>
            <a:r>
              <a:rPr lang="zh-CN" altLang="en-US" sz="3600" b="1" spc="200" dirty="0">
                <a:effectLst/>
                <a:latin typeface="Calibri" panose="020F0502020204030204" charset="0"/>
                <a:cs typeface="Calibri" panose="020F0502020204030204" charset="0"/>
              </a:rPr>
              <a:t> </a:t>
            </a:r>
            <a:r>
              <a:rPr lang="en-US" altLang="zh-CN" sz="3600" b="1" spc="200" dirty="0">
                <a:effectLst/>
                <a:latin typeface="Calibri" panose="020F0502020204030204" charset="0"/>
                <a:cs typeface="Calibri" panose="020F0502020204030204" charset="0"/>
              </a:rPr>
              <a:t>is</a:t>
            </a:r>
            <a:r>
              <a:rPr lang="zh-CN" altLang="en-US" sz="3600" b="1" spc="200" dirty="0">
                <a:effectLst/>
                <a:latin typeface="Calibri" panose="020F0502020204030204" charset="0"/>
                <a:cs typeface="Calibri" panose="020F0502020204030204" charset="0"/>
              </a:rPr>
              <a:t> </a:t>
            </a:r>
            <a:r>
              <a:rPr lang="en-US" altLang="zh-CN" sz="3600" b="1" spc="200" dirty="0">
                <a:effectLst/>
                <a:latin typeface="Calibri" panose="020F0502020204030204" charset="0"/>
                <a:cs typeface="Calibri" panose="020F0502020204030204" charset="0"/>
              </a:rPr>
              <a:t>Inevitable!</a:t>
            </a:r>
            <a:r>
              <a:rPr lang="zh-CN" altLang="en-US" sz="3600" b="1" spc="200" dirty="0">
                <a:effectLst/>
                <a:latin typeface="Calibri" panose="020F0502020204030204" charset="0"/>
                <a:cs typeface="Calibri" panose="020F0502020204030204" charset="0"/>
              </a:rPr>
              <a:t> </a:t>
            </a:r>
            <a:endParaRPr lang="en-US" altLang="en-US" sz="3600" b="1" spc="200" dirty="0">
              <a:effectLst/>
              <a:latin typeface="Calibri" panose="020F0502020204030204" charset="0"/>
              <a:cs typeface="Calibri" panose="020F0502020204030204" charset="0"/>
            </a:endParaRPr>
          </a:p>
        </p:txBody>
      </p:sp>
      <p:sp>
        <p:nvSpPr>
          <p:cNvPr id="2" name="TextBox 1">
            <a:extLst>
              <a:ext uri="{FF2B5EF4-FFF2-40B4-BE49-F238E27FC236}">
                <a16:creationId xmlns:a16="http://schemas.microsoft.com/office/drawing/2014/main" id="{D0B783A1-CDC5-E3A0-CBA4-DB5A940F9660}"/>
              </a:ext>
            </a:extLst>
          </p:cNvPr>
          <p:cNvSpPr txBox="1"/>
          <p:nvPr/>
        </p:nvSpPr>
        <p:spPr>
          <a:xfrm>
            <a:off x="542925" y="1289421"/>
            <a:ext cx="5221750" cy="369332"/>
          </a:xfrm>
          <a:prstGeom prst="rect">
            <a:avLst/>
          </a:prstGeom>
          <a:noFill/>
        </p:spPr>
        <p:txBody>
          <a:bodyPr wrap="none" rtlCol="0">
            <a:spAutoFit/>
          </a:bodyPr>
          <a:lstStyle/>
          <a:p>
            <a:r>
              <a:rPr lang="en-US" altLang="zh-CN" sz="1800" b="1" dirty="0">
                <a:latin typeface="微软雅黑" panose="020B0503020204020204" charset="-122"/>
                <a:ea typeface="微软雅黑" panose="020B0503020204020204" charset="-122"/>
                <a:cs typeface="Calibri" panose="020F0502020204030204" charset="0"/>
              </a:rPr>
              <a:t>Not</a:t>
            </a:r>
            <a:r>
              <a:rPr lang="zh-CN" altLang="en-US" sz="1800" b="1" dirty="0">
                <a:latin typeface="微软雅黑" panose="020B0503020204020204" charset="-122"/>
                <a:ea typeface="微软雅黑" panose="020B0503020204020204" charset="-122"/>
                <a:cs typeface="Calibri" panose="020F0502020204030204" charset="0"/>
              </a:rPr>
              <a:t> </a:t>
            </a:r>
            <a:r>
              <a:rPr lang="en-US" altLang="zh-CN" sz="1800" b="1" dirty="0">
                <a:latin typeface="微软雅黑" panose="020B0503020204020204" charset="-122"/>
                <a:ea typeface="微软雅黑" panose="020B0503020204020204" charset="-122"/>
                <a:cs typeface="Calibri" panose="020F0502020204030204" charset="0"/>
              </a:rPr>
              <a:t>all</a:t>
            </a:r>
            <a:r>
              <a:rPr lang="zh-CN" altLang="en-US" sz="1800" b="1" dirty="0">
                <a:latin typeface="微软雅黑" panose="020B0503020204020204" charset="-122"/>
                <a:ea typeface="微软雅黑" panose="020B0503020204020204" charset="-122"/>
                <a:cs typeface="Calibri" panose="020F0502020204030204" charset="0"/>
              </a:rPr>
              <a:t> </a:t>
            </a:r>
            <a:r>
              <a:rPr lang="en-US" altLang="zh-CN" sz="1800" b="1" dirty="0">
                <a:latin typeface="微软雅黑" panose="020B0503020204020204" charset="-122"/>
                <a:ea typeface="微软雅黑" panose="020B0503020204020204" charset="-122"/>
                <a:cs typeface="Calibri" panose="020F0502020204030204" charset="0"/>
              </a:rPr>
              <a:t>research</a:t>
            </a:r>
            <a:r>
              <a:rPr lang="zh-CN" altLang="en-US" sz="1800" b="1" dirty="0">
                <a:latin typeface="微软雅黑" panose="020B0503020204020204" charset="-122"/>
                <a:ea typeface="微软雅黑" panose="020B0503020204020204" charset="-122"/>
                <a:cs typeface="Calibri" panose="020F0502020204030204" charset="0"/>
              </a:rPr>
              <a:t> </a:t>
            </a:r>
            <a:r>
              <a:rPr lang="en-US" altLang="zh-CN" sz="1800" b="1" dirty="0">
                <a:latin typeface="微软雅黑" panose="020B0503020204020204" charset="-122"/>
                <a:ea typeface="微软雅黑" panose="020B0503020204020204" charset="-122"/>
                <a:cs typeface="Calibri" panose="020F0502020204030204" charset="0"/>
              </a:rPr>
              <a:t>papers</a:t>
            </a:r>
            <a:r>
              <a:rPr lang="zh-CN" altLang="en-US" sz="1800" b="1" dirty="0">
                <a:latin typeface="微软雅黑" panose="020B0503020204020204" charset="-122"/>
                <a:ea typeface="微软雅黑" panose="020B0503020204020204" charset="-122"/>
                <a:cs typeface="Calibri" panose="020F0502020204030204" charset="0"/>
              </a:rPr>
              <a:t> </a:t>
            </a:r>
            <a:r>
              <a:rPr lang="en-US" altLang="zh-CN" sz="1800" b="1" dirty="0">
                <a:latin typeface="微软雅黑" panose="020B0503020204020204" charset="-122"/>
                <a:ea typeface="微软雅黑" panose="020B0503020204020204" charset="-122"/>
                <a:cs typeface="Calibri" panose="020F0502020204030204" charset="0"/>
              </a:rPr>
              <a:t>are</a:t>
            </a:r>
            <a:r>
              <a:rPr lang="zh-CN" altLang="en-US" sz="1800" b="1" dirty="0">
                <a:latin typeface="微软雅黑" panose="020B0503020204020204" charset="-122"/>
                <a:ea typeface="微软雅黑" panose="020B0503020204020204" charset="-122"/>
                <a:cs typeface="Calibri" panose="020F0502020204030204" charset="0"/>
              </a:rPr>
              <a:t> </a:t>
            </a:r>
            <a:r>
              <a:rPr lang="en-US" altLang="zh-CN" sz="1800" b="1" dirty="0">
                <a:latin typeface="微软雅黑" panose="020B0503020204020204" charset="-122"/>
                <a:ea typeface="微软雅黑" panose="020B0503020204020204" charset="-122"/>
                <a:cs typeface="Calibri" panose="020F0502020204030204" charset="0"/>
              </a:rPr>
              <a:t>open-sourced!!!</a:t>
            </a:r>
            <a:endParaRPr lang="en-CN" sz="1800" b="1" dirty="0">
              <a:latin typeface="微软雅黑" panose="020B0503020204020204" charset="-122"/>
              <a:ea typeface="微软雅黑" panose="020B0503020204020204" charset="-122"/>
              <a:cs typeface="Calibri" panose="020F0502020204030204" charset="0"/>
            </a:endParaRPr>
          </a:p>
        </p:txBody>
      </p:sp>
      <p:grpSp>
        <p:nvGrpSpPr>
          <p:cNvPr id="25" name="Group 24">
            <a:extLst>
              <a:ext uri="{FF2B5EF4-FFF2-40B4-BE49-F238E27FC236}">
                <a16:creationId xmlns:a16="http://schemas.microsoft.com/office/drawing/2014/main" id="{B49B9879-095F-64D3-2174-8B051919A103}"/>
              </a:ext>
            </a:extLst>
          </p:cNvPr>
          <p:cNvGrpSpPr/>
          <p:nvPr/>
        </p:nvGrpSpPr>
        <p:grpSpPr>
          <a:xfrm>
            <a:off x="7294739" y="1178219"/>
            <a:ext cx="3477007" cy="5029321"/>
            <a:chOff x="7837180" y="1214517"/>
            <a:chExt cx="3477007" cy="5029321"/>
          </a:xfrm>
        </p:grpSpPr>
        <p:grpSp>
          <p:nvGrpSpPr>
            <p:cNvPr id="3" name="组合 53">
              <a:extLst>
                <a:ext uri="{FF2B5EF4-FFF2-40B4-BE49-F238E27FC236}">
                  <a16:creationId xmlns:a16="http://schemas.microsoft.com/office/drawing/2014/main" id="{B5E0F97C-DC77-63C8-B82F-1D6AA1CD5882}"/>
                </a:ext>
              </a:extLst>
            </p:cNvPr>
            <p:cNvGrpSpPr/>
            <p:nvPr/>
          </p:nvGrpSpPr>
          <p:grpSpPr>
            <a:xfrm>
              <a:off x="7837180" y="1214517"/>
              <a:ext cx="3477007" cy="5029321"/>
              <a:chOff x="1868" y="4906"/>
              <a:chExt cx="7143" cy="10332"/>
            </a:xfrm>
          </p:grpSpPr>
          <p:pic>
            <p:nvPicPr>
              <p:cNvPr id="5" name="图片 15" descr="应用">
                <a:extLst>
                  <a:ext uri="{FF2B5EF4-FFF2-40B4-BE49-F238E27FC236}">
                    <a16:creationId xmlns:a16="http://schemas.microsoft.com/office/drawing/2014/main" id="{FA3830AE-4B2C-27EA-66F6-5F5D2711FE5E}"/>
                  </a:ext>
                </a:extLst>
              </p:cNvPr>
              <p:cNvPicPr>
                <a:picLocks noChangeAspect="1"/>
              </p:cNvPicPr>
              <p:nvPr/>
            </p:nvPicPr>
            <p:blipFill>
              <a:blip r:embed="rId6"/>
              <a:stretch>
                <a:fillRect/>
              </a:stretch>
            </p:blipFill>
            <p:spPr>
              <a:xfrm>
                <a:off x="3777" y="13085"/>
                <a:ext cx="2153" cy="2153"/>
              </a:xfrm>
              <a:prstGeom prst="rect">
                <a:avLst/>
              </a:prstGeom>
            </p:spPr>
          </p:pic>
          <p:sp>
            <p:nvSpPr>
              <p:cNvPr id="6" name="文本框 46">
                <a:extLst>
                  <a:ext uri="{FF2B5EF4-FFF2-40B4-BE49-F238E27FC236}">
                    <a16:creationId xmlns:a16="http://schemas.microsoft.com/office/drawing/2014/main" id="{320A2D87-D77D-B474-7330-6D0271317101}"/>
                  </a:ext>
                </a:extLst>
              </p:cNvPr>
              <p:cNvSpPr txBox="1"/>
              <p:nvPr/>
            </p:nvSpPr>
            <p:spPr>
              <a:xfrm>
                <a:off x="5277" y="11805"/>
                <a:ext cx="3734" cy="771"/>
              </a:xfrm>
              <a:prstGeom prst="rect">
                <a:avLst/>
              </a:prstGeom>
              <a:noFill/>
            </p:spPr>
            <p:txBody>
              <a:bodyPr wrap="square" rtlCol="0">
                <a:spAutoFit/>
              </a:bodyPr>
              <a:lstStyle/>
              <a:p>
                <a:pPr algn="ctr"/>
                <a:r>
                  <a:rPr lang="zh-CN" altLang="en-US" sz="1800" b="1" dirty="0">
                    <a:solidFill>
                      <a:schemeClr val="tx1"/>
                    </a:solidFill>
                  </a:rPr>
                  <a:t>Reproduc</a:t>
                </a:r>
                <a:r>
                  <a:rPr lang="en-US" altLang="zh-CN" sz="1800" b="1" dirty="0">
                    <a:solidFill>
                      <a:schemeClr val="tx1"/>
                    </a:solidFill>
                  </a:rPr>
                  <a:t>e</a:t>
                </a:r>
              </a:p>
            </p:txBody>
          </p:sp>
          <p:pic>
            <p:nvPicPr>
              <p:cNvPr id="7" name="图片 11" descr="用户">
                <a:extLst>
                  <a:ext uri="{FF2B5EF4-FFF2-40B4-BE49-F238E27FC236}">
                    <a16:creationId xmlns:a16="http://schemas.microsoft.com/office/drawing/2014/main" id="{94958865-E070-DD42-8801-C45D0E286022}"/>
                  </a:ext>
                </a:extLst>
              </p:cNvPr>
              <p:cNvPicPr>
                <a:picLocks noChangeAspect="1"/>
              </p:cNvPicPr>
              <p:nvPr/>
            </p:nvPicPr>
            <p:blipFill>
              <a:blip r:embed="rId7"/>
              <a:stretch>
                <a:fillRect/>
              </a:stretch>
            </p:blipFill>
            <p:spPr>
              <a:xfrm>
                <a:off x="3747" y="9212"/>
                <a:ext cx="2085" cy="2085"/>
              </a:xfrm>
              <a:prstGeom prst="rect">
                <a:avLst/>
              </a:prstGeom>
            </p:spPr>
          </p:pic>
          <p:sp>
            <p:nvSpPr>
              <p:cNvPr id="9" name="文本框 14">
                <a:extLst>
                  <a:ext uri="{FF2B5EF4-FFF2-40B4-BE49-F238E27FC236}">
                    <a16:creationId xmlns:a16="http://schemas.microsoft.com/office/drawing/2014/main" id="{5791FB46-079D-522A-833C-4014D1F8E68A}"/>
                  </a:ext>
                </a:extLst>
              </p:cNvPr>
              <p:cNvSpPr txBox="1"/>
              <p:nvPr/>
            </p:nvSpPr>
            <p:spPr>
              <a:xfrm>
                <a:off x="5362" y="7655"/>
                <a:ext cx="2231" cy="822"/>
              </a:xfrm>
              <a:prstGeom prst="rect">
                <a:avLst/>
              </a:prstGeom>
              <a:noFill/>
            </p:spPr>
            <p:txBody>
              <a:bodyPr wrap="square" rtlCol="0">
                <a:spAutoFit/>
              </a:bodyPr>
              <a:lstStyle/>
              <a:p>
                <a:pPr algn="ctr"/>
                <a:r>
                  <a:rPr lang="zh-CN" altLang="en-US" sz="1800" b="1" dirty="0">
                    <a:solidFill>
                      <a:schemeClr val="tx1"/>
                    </a:solidFill>
                  </a:rPr>
                  <a:t>Read</a:t>
                </a:r>
                <a:r>
                  <a:rPr lang="zh-CN" altLang="en-US" sz="2800" b="1" dirty="0">
                    <a:solidFill>
                      <a:schemeClr val="tx1"/>
                    </a:solidFill>
                  </a:rPr>
                  <a:t> </a:t>
                </a:r>
              </a:p>
            </p:txBody>
          </p:sp>
          <p:pic>
            <p:nvPicPr>
              <p:cNvPr id="13" name="图片 16" descr="论文题目">
                <a:extLst>
                  <a:ext uri="{FF2B5EF4-FFF2-40B4-BE49-F238E27FC236}">
                    <a16:creationId xmlns:a16="http://schemas.microsoft.com/office/drawing/2014/main" id="{7812355C-A3BE-5182-080F-9B89C17BB24E}"/>
                  </a:ext>
                </a:extLst>
              </p:cNvPr>
              <p:cNvPicPr>
                <a:picLocks noChangeAspect="1"/>
              </p:cNvPicPr>
              <p:nvPr/>
            </p:nvPicPr>
            <p:blipFill>
              <a:blip r:embed="rId8"/>
              <a:stretch>
                <a:fillRect/>
              </a:stretch>
            </p:blipFill>
            <p:spPr>
              <a:xfrm>
                <a:off x="3895" y="4906"/>
                <a:ext cx="1790" cy="1790"/>
              </a:xfrm>
              <a:prstGeom prst="rect">
                <a:avLst/>
              </a:prstGeom>
            </p:spPr>
          </p:pic>
          <p:sp>
            <p:nvSpPr>
              <p:cNvPr id="18" name="文本框 18">
                <a:extLst>
                  <a:ext uri="{FF2B5EF4-FFF2-40B4-BE49-F238E27FC236}">
                    <a16:creationId xmlns:a16="http://schemas.microsoft.com/office/drawing/2014/main" id="{BA7F10BA-DC43-1AC7-D36E-BF88404CAF40}"/>
                  </a:ext>
                </a:extLst>
              </p:cNvPr>
              <p:cNvSpPr txBox="1"/>
              <p:nvPr/>
            </p:nvSpPr>
            <p:spPr>
              <a:xfrm>
                <a:off x="1868" y="6547"/>
                <a:ext cx="5971" cy="628"/>
              </a:xfrm>
              <a:prstGeom prst="rect">
                <a:avLst/>
              </a:prstGeom>
              <a:noFill/>
            </p:spPr>
            <p:txBody>
              <a:bodyPr wrap="none" rtlCol="0">
                <a:spAutoFit/>
              </a:bodyPr>
              <a:lstStyle/>
              <a:p>
                <a:pPr algn="l"/>
                <a:r>
                  <a:rPr lang="zh-CN" altLang="en-US" sz="2000" b="1" dirty="0"/>
                  <a:t>Network Research</a:t>
                </a:r>
                <a:r>
                  <a:rPr lang="en-US" altLang="zh-CN" sz="2000" b="1" dirty="0"/>
                  <a:t> Result</a:t>
                </a:r>
              </a:p>
            </p:txBody>
          </p:sp>
        </p:grpSp>
        <p:sp>
          <p:nvSpPr>
            <p:cNvPr id="23" name="右箭头 13">
              <a:extLst>
                <a:ext uri="{FF2B5EF4-FFF2-40B4-BE49-F238E27FC236}">
                  <a16:creationId xmlns:a16="http://schemas.microsoft.com/office/drawing/2014/main" id="{777259CF-BEE3-C048-9E88-80FF0438E9B5}"/>
                </a:ext>
              </a:extLst>
            </p:cNvPr>
            <p:cNvSpPr/>
            <p:nvPr/>
          </p:nvSpPr>
          <p:spPr>
            <a:xfrm rot="5400000">
              <a:off x="8995938" y="4673584"/>
              <a:ext cx="588993" cy="22975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13">
              <a:extLst>
                <a:ext uri="{FF2B5EF4-FFF2-40B4-BE49-F238E27FC236}">
                  <a16:creationId xmlns:a16="http://schemas.microsoft.com/office/drawing/2014/main" id="{6C90AB54-3AD8-0B88-5895-EFB2D17942CA}"/>
                </a:ext>
              </a:extLst>
            </p:cNvPr>
            <p:cNvSpPr/>
            <p:nvPr/>
          </p:nvSpPr>
          <p:spPr>
            <a:xfrm rot="5400000">
              <a:off x="8965028" y="2688401"/>
              <a:ext cx="588993" cy="22975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41934-E7FF-4E65-0715-65015BE5E75D}"/>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593426DD-A4C9-D4B5-853C-935962D18C7A}"/>
              </a:ext>
            </a:extLst>
          </p:cNvPr>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灯片编号占位符 63">
            <a:extLst>
              <a:ext uri="{FF2B5EF4-FFF2-40B4-BE49-F238E27FC236}">
                <a16:creationId xmlns:a16="http://schemas.microsoft.com/office/drawing/2014/main" id="{2852E46B-E6F6-A288-AF59-1500FA1F515E}"/>
              </a:ext>
            </a:extLst>
          </p:cNvPr>
          <p:cNvSpPr>
            <a:spLocks noGrp="1"/>
          </p:cNvSpPr>
          <p:nvPr>
            <p:ph type="sldNum" sz="quarter" idx="12"/>
          </p:nvPr>
        </p:nvSpPr>
        <p:spPr/>
        <p:txBody>
          <a:bodyPr/>
          <a:lstStyle/>
          <a:p>
            <a:pPr algn="r"/>
            <a:fld id="{49AE70B2-8BF9-45C0-BB95-33D1B9D3A854}" type="slidenum">
              <a:rPr lang="zh-CN" altLang="en-US" smtClean="0"/>
              <a:t>4</a:t>
            </a:fld>
            <a:endParaRPr lang="zh-CN" altLang="en-US" dirty="0"/>
          </a:p>
        </p:txBody>
      </p:sp>
      <p:sp>
        <p:nvSpPr>
          <p:cNvPr id="32" name="矩形 31">
            <a:extLst>
              <a:ext uri="{FF2B5EF4-FFF2-40B4-BE49-F238E27FC236}">
                <a16:creationId xmlns:a16="http://schemas.microsoft.com/office/drawing/2014/main" id="{534779E8-2F6C-2B41-7F29-EB9690691BBE}"/>
              </a:ext>
            </a:extLst>
          </p:cNvPr>
          <p:cNvSpPr/>
          <p:nvPr/>
        </p:nvSpPr>
        <p:spPr>
          <a:xfrm>
            <a:off x="6967855" y="1149985"/>
            <a:ext cx="4760595" cy="2390775"/>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5" name="图片 54">
            <a:extLst>
              <a:ext uri="{FF2B5EF4-FFF2-40B4-BE49-F238E27FC236}">
                <a16:creationId xmlns:a16="http://schemas.microsoft.com/office/drawing/2014/main" id="{E029953D-8CC1-53C8-1D92-4C44A2A72C48}"/>
              </a:ext>
            </a:extLst>
          </p:cNvPr>
          <p:cNvPicPr>
            <a:picLocks noChangeAspect="1"/>
          </p:cNvPicPr>
          <p:nvPr/>
        </p:nvPicPr>
        <p:blipFill>
          <a:blip r:embed="rId4"/>
          <a:stretch>
            <a:fillRect/>
          </a:stretch>
        </p:blipFill>
        <p:spPr>
          <a:xfrm>
            <a:off x="4081729" y="3568697"/>
            <a:ext cx="4265930" cy="2322830"/>
          </a:xfrm>
          <a:prstGeom prst="rect">
            <a:avLst/>
          </a:prstGeom>
        </p:spPr>
      </p:pic>
      <p:sp>
        <p:nvSpPr>
          <p:cNvPr id="56" name="文本框 55">
            <a:extLst>
              <a:ext uri="{FF2B5EF4-FFF2-40B4-BE49-F238E27FC236}">
                <a16:creationId xmlns:a16="http://schemas.microsoft.com/office/drawing/2014/main" id="{6BB8E2E5-C59A-EC98-74DA-27642BCA71B5}"/>
              </a:ext>
            </a:extLst>
          </p:cNvPr>
          <p:cNvSpPr txBox="1"/>
          <p:nvPr/>
        </p:nvSpPr>
        <p:spPr>
          <a:xfrm>
            <a:off x="3659454" y="5744613"/>
            <a:ext cx="5110480" cy="922020"/>
          </a:xfrm>
          <a:prstGeom prst="rect">
            <a:avLst/>
          </a:prstGeom>
          <a:noFill/>
        </p:spPr>
        <p:txBody>
          <a:bodyPr wrap="square" rtlCol="0">
            <a:spAutoFit/>
          </a:bodyPr>
          <a:lstStyle/>
          <a:p>
            <a:pPr algn="ctr">
              <a:lnSpc>
                <a:spcPct val="150000"/>
              </a:lnSpc>
            </a:pPr>
            <a:r>
              <a:rPr lang="en-US" altLang="zh-CN" sz="1800" b="1" dirty="0">
                <a:solidFill>
                  <a:srgbClr val="2750A3"/>
                </a:solidFill>
                <a:latin typeface="微软雅黑" panose="020B0503020204020204" charset="-122"/>
                <a:ea typeface="微软雅黑" panose="020B0503020204020204" charset="-122"/>
                <a:cs typeface="Calibri" panose="020F0502020204030204" charset="0"/>
                <a:sym typeface="+mn-ea"/>
              </a:rPr>
              <a:t>A</a:t>
            </a:r>
            <a:r>
              <a:rPr lang="zh-CN" altLang="en-US" sz="1800" b="1" dirty="0">
                <a:solidFill>
                  <a:srgbClr val="2750A3"/>
                </a:solidFill>
                <a:latin typeface="微软雅黑" panose="020B0503020204020204" charset="-122"/>
                <a:ea typeface="微软雅黑" panose="020B0503020204020204" charset="-122"/>
                <a:cs typeface="Calibri" panose="020F0502020204030204" charset="0"/>
                <a:sym typeface="+mn-ea"/>
              </a:rPr>
              <a:t>uthor manually reproduces 2.29 network systems per paper</a:t>
            </a:r>
            <a:r>
              <a:rPr lang="en-US" altLang="zh-CN" sz="1800" b="1" dirty="0">
                <a:solidFill>
                  <a:srgbClr val="2750A3"/>
                </a:solidFill>
                <a:latin typeface="微软雅黑" panose="020B0503020204020204" charset="-122"/>
                <a:ea typeface="微软雅黑" panose="020B0503020204020204" charset="-122"/>
                <a:cs typeface="Calibri" panose="020F0502020204030204" charset="0"/>
                <a:sym typeface="+mn-ea"/>
              </a:rPr>
              <a:t> on average</a:t>
            </a:r>
            <a:r>
              <a:rPr lang="zh-CN" altLang="en-US" sz="1800" b="1" dirty="0">
                <a:solidFill>
                  <a:srgbClr val="2750A3"/>
                </a:solidFill>
                <a:latin typeface="微软雅黑" panose="020B0503020204020204" charset="-122"/>
                <a:ea typeface="微软雅黑" panose="020B0503020204020204" charset="-122"/>
                <a:cs typeface="Calibri" panose="020F0502020204030204" charset="0"/>
                <a:sym typeface="+mn-ea"/>
              </a:rPr>
              <a:t>.</a:t>
            </a:r>
          </a:p>
        </p:txBody>
      </p:sp>
      <p:grpSp>
        <p:nvGrpSpPr>
          <p:cNvPr id="2" name="Group 1">
            <a:extLst>
              <a:ext uri="{FF2B5EF4-FFF2-40B4-BE49-F238E27FC236}">
                <a16:creationId xmlns:a16="http://schemas.microsoft.com/office/drawing/2014/main" id="{42B2B70E-3D22-BA57-1C37-9BD1369AFAA4}"/>
              </a:ext>
            </a:extLst>
          </p:cNvPr>
          <p:cNvGrpSpPr/>
          <p:nvPr/>
        </p:nvGrpSpPr>
        <p:grpSpPr>
          <a:xfrm>
            <a:off x="1337151" y="1274847"/>
            <a:ext cx="9517697" cy="1816534"/>
            <a:chOff x="1371504" y="2025098"/>
            <a:chExt cx="9517697" cy="1816534"/>
          </a:xfrm>
        </p:grpSpPr>
        <p:grpSp>
          <p:nvGrpSpPr>
            <p:cNvPr id="54" name="组合 53">
              <a:extLst>
                <a:ext uri="{FF2B5EF4-FFF2-40B4-BE49-F238E27FC236}">
                  <a16:creationId xmlns:a16="http://schemas.microsoft.com/office/drawing/2014/main" id="{D0F09609-E758-6508-71D5-8B5DF6F7DA71}"/>
                </a:ext>
              </a:extLst>
            </p:cNvPr>
            <p:cNvGrpSpPr/>
            <p:nvPr/>
          </p:nvGrpSpPr>
          <p:grpSpPr>
            <a:xfrm>
              <a:off x="1371504" y="2025098"/>
              <a:ext cx="8931910" cy="1788795"/>
              <a:chOff x="1868" y="4690"/>
              <a:chExt cx="14066" cy="2817"/>
            </a:xfrm>
          </p:grpSpPr>
          <p:pic>
            <p:nvPicPr>
              <p:cNvPr id="16" name="图片 15" descr="应用">
                <a:extLst>
                  <a:ext uri="{FF2B5EF4-FFF2-40B4-BE49-F238E27FC236}">
                    <a16:creationId xmlns:a16="http://schemas.microsoft.com/office/drawing/2014/main" id="{00B1D5F6-455E-39BD-E7DE-881E39A49561}"/>
                  </a:ext>
                </a:extLst>
              </p:cNvPr>
              <p:cNvPicPr>
                <a:picLocks noChangeAspect="1"/>
              </p:cNvPicPr>
              <p:nvPr/>
            </p:nvPicPr>
            <p:blipFill>
              <a:blip r:embed="rId5"/>
              <a:stretch>
                <a:fillRect/>
              </a:stretch>
            </p:blipFill>
            <p:spPr>
              <a:xfrm>
                <a:off x="13781" y="4690"/>
                <a:ext cx="2153" cy="2153"/>
              </a:xfrm>
              <a:prstGeom prst="rect">
                <a:avLst/>
              </a:prstGeom>
            </p:spPr>
          </p:pic>
          <p:sp>
            <p:nvSpPr>
              <p:cNvPr id="47" name="文本框 46">
                <a:extLst>
                  <a:ext uri="{FF2B5EF4-FFF2-40B4-BE49-F238E27FC236}">
                    <a16:creationId xmlns:a16="http://schemas.microsoft.com/office/drawing/2014/main" id="{5D1974BD-2A67-78DA-86F7-755E1B1047B2}"/>
                  </a:ext>
                </a:extLst>
              </p:cNvPr>
              <p:cNvSpPr txBox="1"/>
              <p:nvPr/>
            </p:nvSpPr>
            <p:spPr>
              <a:xfrm>
                <a:off x="11058" y="5169"/>
                <a:ext cx="2845" cy="580"/>
              </a:xfrm>
              <a:prstGeom prst="rect">
                <a:avLst/>
              </a:prstGeom>
              <a:noFill/>
            </p:spPr>
            <p:txBody>
              <a:bodyPr wrap="square" rtlCol="0">
                <a:spAutoFit/>
              </a:bodyPr>
              <a:lstStyle/>
              <a:p>
                <a:pPr algn="ctr"/>
                <a:r>
                  <a:rPr lang="zh-CN" altLang="en-US" sz="1800" b="1">
                    <a:solidFill>
                      <a:schemeClr val="tx1"/>
                    </a:solidFill>
                  </a:rPr>
                  <a:t>Reproduc</a:t>
                </a:r>
                <a:r>
                  <a:rPr lang="en-US" altLang="zh-CN" sz="1800" b="1">
                    <a:solidFill>
                      <a:schemeClr val="tx1"/>
                    </a:solidFill>
                  </a:rPr>
                  <a:t>e</a:t>
                </a:r>
              </a:p>
            </p:txBody>
          </p:sp>
          <p:pic>
            <p:nvPicPr>
              <p:cNvPr id="12" name="图片 11" descr="用户">
                <a:extLst>
                  <a:ext uri="{FF2B5EF4-FFF2-40B4-BE49-F238E27FC236}">
                    <a16:creationId xmlns:a16="http://schemas.microsoft.com/office/drawing/2014/main" id="{0614A97F-EF27-E586-8A14-E6F8D3ACD598}"/>
                  </a:ext>
                </a:extLst>
              </p:cNvPr>
              <p:cNvPicPr>
                <a:picLocks noChangeAspect="1"/>
              </p:cNvPicPr>
              <p:nvPr/>
            </p:nvPicPr>
            <p:blipFill>
              <a:blip r:embed="rId6"/>
              <a:stretch>
                <a:fillRect/>
              </a:stretch>
            </p:blipFill>
            <p:spPr>
              <a:xfrm>
                <a:off x="8622" y="4927"/>
                <a:ext cx="2085" cy="2085"/>
              </a:xfrm>
              <a:prstGeom prst="rect">
                <a:avLst/>
              </a:prstGeom>
            </p:spPr>
          </p:pic>
          <p:sp>
            <p:nvSpPr>
              <p:cNvPr id="14" name="右箭头 13">
                <a:extLst>
                  <a:ext uri="{FF2B5EF4-FFF2-40B4-BE49-F238E27FC236}">
                    <a16:creationId xmlns:a16="http://schemas.microsoft.com/office/drawing/2014/main" id="{2EC0F570-4D65-8B01-C942-0AF2DC2C6B0D}"/>
                  </a:ext>
                </a:extLst>
              </p:cNvPr>
              <p:cNvSpPr/>
              <p:nvPr/>
            </p:nvSpPr>
            <p:spPr>
              <a:xfrm>
                <a:off x="11490" y="5675"/>
                <a:ext cx="1981" cy="58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629B3D0B-47A6-AE69-E1FB-9A301B9EFAB4}"/>
                  </a:ext>
                </a:extLst>
              </p:cNvPr>
              <p:cNvSpPr txBox="1"/>
              <p:nvPr/>
            </p:nvSpPr>
            <p:spPr>
              <a:xfrm>
                <a:off x="6304" y="4927"/>
                <a:ext cx="2231" cy="822"/>
              </a:xfrm>
              <a:prstGeom prst="rect">
                <a:avLst/>
              </a:prstGeom>
              <a:noFill/>
            </p:spPr>
            <p:txBody>
              <a:bodyPr wrap="square" rtlCol="0">
                <a:spAutoFit/>
              </a:bodyPr>
              <a:lstStyle/>
              <a:p>
                <a:pPr algn="ctr"/>
                <a:r>
                  <a:rPr lang="zh-CN" altLang="en-US" sz="1800" b="1">
                    <a:solidFill>
                      <a:schemeClr val="tx1"/>
                    </a:solidFill>
                  </a:rPr>
                  <a:t>Read</a:t>
                </a:r>
                <a:r>
                  <a:rPr lang="zh-CN" altLang="en-US" sz="2800" b="1">
                    <a:solidFill>
                      <a:schemeClr val="tx1"/>
                    </a:solidFill>
                  </a:rPr>
                  <a:t> </a:t>
                </a:r>
              </a:p>
            </p:txBody>
          </p:sp>
          <p:pic>
            <p:nvPicPr>
              <p:cNvPr id="17" name="图片 16" descr="论文题目">
                <a:extLst>
                  <a:ext uri="{FF2B5EF4-FFF2-40B4-BE49-F238E27FC236}">
                    <a16:creationId xmlns:a16="http://schemas.microsoft.com/office/drawing/2014/main" id="{ECB6891A-4A8A-88F7-3358-E81D3865D69A}"/>
                  </a:ext>
                </a:extLst>
              </p:cNvPr>
              <p:cNvPicPr>
                <a:picLocks noChangeAspect="1"/>
              </p:cNvPicPr>
              <p:nvPr/>
            </p:nvPicPr>
            <p:blipFill>
              <a:blip r:embed="rId7"/>
              <a:stretch>
                <a:fillRect/>
              </a:stretch>
            </p:blipFill>
            <p:spPr>
              <a:xfrm>
                <a:off x="3895" y="4906"/>
                <a:ext cx="1790" cy="1790"/>
              </a:xfrm>
              <a:prstGeom prst="rect">
                <a:avLst/>
              </a:prstGeom>
            </p:spPr>
          </p:pic>
          <p:sp>
            <p:nvSpPr>
              <p:cNvPr id="19" name="文本框 18">
                <a:extLst>
                  <a:ext uri="{FF2B5EF4-FFF2-40B4-BE49-F238E27FC236}">
                    <a16:creationId xmlns:a16="http://schemas.microsoft.com/office/drawing/2014/main" id="{7586AE8B-561E-B98C-D910-FE1213E0CB4A}"/>
                  </a:ext>
                </a:extLst>
              </p:cNvPr>
              <p:cNvSpPr txBox="1"/>
              <p:nvPr/>
            </p:nvSpPr>
            <p:spPr>
              <a:xfrm>
                <a:off x="1868" y="6879"/>
                <a:ext cx="5971" cy="628"/>
              </a:xfrm>
              <a:prstGeom prst="rect">
                <a:avLst/>
              </a:prstGeom>
              <a:noFill/>
            </p:spPr>
            <p:txBody>
              <a:bodyPr wrap="none" rtlCol="0">
                <a:spAutoFit/>
              </a:bodyPr>
              <a:lstStyle/>
              <a:p>
                <a:pPr algn="l"/>
                <a:r>
                  <a:rPr lang="zh-CN" altLang="en-US" sz="2000" b="1"/>
                  <a:t>Network Research</a:t>
                </a:r>
                <a:r>
                  <a:rPr lang="en-US" altLang="zh-CN" sz="2000" b="1"/>
                  <a:t> Result</a:t>
                </a:r>
              </a:p>
            </p:txBody>
          </p:sp>
          <p:sp>
            <p:nvSpPr>
              <p:cNvPr id="20" name="右箭头 19">
                <a:extLst>
                  <a:ext uri="{FF2B5EF4-FFF2-40B4-BE49-F238E27FC236}">
                    <a16:creationId xmlns:a16="http://schemas.microsoft.com/office/drawing/2014/main" id="{AB6483E5-B203-C463-E136-C34598DD760D}"/>
                  </a:ext>
                </a:extLst>
              </p:cNvPr>
              <p:cNvSpPr/>
              <p:nvPr/>
            </p:nvSpPr>
            <p:spPr>
              <a:xfrm>
                <a:off x="6553" y="5652"/>
                <a:ext cx="1981" cy="58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a:extLst>
                <a:ext uri="{FF2B5EF4-FFF2-40B4-BE49-F238E27FC236}">
                  <a16:creationId xmlns:a16="http://schemas.microsoft.com/office/drawing/2014/main" id="{9C1A46DD-556B-7191-E4DE-2D1615CE3531}"/>
                </a:ext>
              </a:extLst>
            </p:cNvPr>
            <p:cNvSpPr txBox="1"/>
            <p:nvPr/>
          </p:nvSpPr>
          <p:spPr>
            <a:xfrm>
              <a:off x="8350471" y="3442852"/>
              <a:ext cx="2538730" cy="398780"/>
            </a:xfrm>
            <a:prstGeom prst="rect">
              <a:avLst/>
            </a:prstGeom>
            <a:noFill/>
          </p:spPr>
          <p:txBody>
            <a:bodyPr wrap="none" rtlCol="0">
              <a:spAutoFit/>
            </a:bodyPr>
            <a:lstStyle/>
            <a:p>
              <a:pPr algn="l"/>
              <a:r>
                <a:rPr lang="zh-CN" altLang="en-US" sz="2000" b="1" dirty="0"/>
                <a:t>Network System</a:t>
              </a:r>
            </a:p>
          </p:txBody>
        </p:sp>
      </p:grpSp>
      <p:sp>
        <p:nvSpPr>
          <p:cNvPr id="40" name="圆角矩形 39">
            <a:extLst>
              <a:ext uri="{FF2B5EF4-FFF2-40B4-BE49-F238E27FC236}">
                <a16:creationId xmlns:a16="http://schemas.microsoft.com/office/drawing/2014/main" id="{0221CBA0-2B11-2836-8477-6DE645539C2D}"/>
              </a:ext>
            </a:extLst>
          </p:cNvPr>
          <p:cNvSpPr/>
          <p:nvPr/>
        </p:nvSpPr>
        <p:spPr>
          <a:xfrm>
            <a:off x="2410935" y="3781192"/>
            <a:ext cx="7753985" cy="151003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20000"/>
              </a:lnSpc>
            </a:pPr>
            <a:r>
              <a:rPr kumimoji="1" lang="zh-CN" sz="2800" b="1" dirty="0">
                <a:solidFill>
                  <a:schemeClr val="tx1"/>
                </a:solidFill>
                <a:latin typeface="微软雅黑" panose="020B0503020204020204" charset="-122"/>
                <a:ea typeface="微软雅黑" panose="020B0503020204020204" charset="-122"/>
              </a:rPr>
              <a:t>Reproducing a system requires a substantial amount of time and effort.</a:t>
            </a:r>
          </a:p>
        </p:txBody>
      </p:sp>
      <p:sp>
        <p:nvSpPr>
          <p:cNvPr id="22" name="Title 1">
            <a:extLst>
              <a:ext uri="{FF2B5EF4-FFF2-40B4-BE49-F238E27FC236}">
                <a16:creationId xmlns:a16="http://schemas.microsoft.com/office/drawing/2014/main" id="{2C5B4814-2225-2684-5578-C540C48FCEC5}"/>
              </a:ext>
            </a:extLst>
          </p:cNvPr>
          <p:cNvSpPr>
            <a:spLocks noGrp="1"/>
          </p:cNvSpPr>
          <p:nvPr/>
        </p:nvSpPr>
        <p:spPr>
          <a:xfrm>
            <a:off x="542925" y="330835"/>
            <a:ext cx="11234420"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en-US" sz="3600" b="1" spc="200" dirty="0">
                <a:solidFill>
                  <a:srgbClr val="FF0000"/>
                </a:solidFill>
                <a:effectLst/>
                <a:latin typeface="Calibri" panose="020F0502020204030204" charset="0"/>
                <a:cs typeface="Calibri" panose="020F0502020204030204" charset="0"/>
              </a:rPr>
              <a:t>Limitations</a:t>
            </a:r>
            <a:r>
              <a:rPr lang="en-US" altLang="en-US" sz="3600" b="1" spc="200" dirty="0">
                <a:effectLst/>
                <a:latin typeface="Calibri" panose="020F0502020204030204" charset="0"/>
                <a:cs typeface="Calibri" panose="020F0502020204030204" charset="0"/>
              </a:rPr>
              <a:t> of Traditional Reproduction Methods</a:t>
            </a:r>
          </a:p>
        </p:txBody>
      </p:sp>
    </p:spTree>
    <p:custDataLst>
      <p:tags r:id="rId1"/>
    </p:custDataLst>
    <p:extLst>
      <p:ext uri="{BB962C8B-B14F-4D97-AF65-F5344CB8AC3E}">
        <p14:creationId xmlns:p14="http://schemas.microsoft.com/office/powerpoint/2010/main" val="2334853434"/>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灯片编号占位符 63"/>
          <p:cNvSpPr>
            <a:spLocks noGrp="1"/>
          </p:cNvSpPr>
          <p:nvPr>
            <p:ph type="sldNum" sz="quarter" idx="12"/>
          </p:nvPr>
        </p:nvSpPr>
        <p:spPr/>
        <p:txBody>
          <a:bodyPr/>
          <a:lstStyle/>
          <a:p>
            <a:pPr algn="r"/>
            <a:fld id="{49AE70B2-8BF9-45C0-BB95-33D1B9D3A854}" type="slidenum">
              <a:rPr lang="zh-CN" altLang="en-US" smtClean="0"/>
              <a:t>5</a:t>
            </a:fld>
            <a:endParaRPr lang="zh-CN" altLang="en-US" dirty="0"/>
          </a:p>
        </p:txBody>
      </p:sp>
      <p:sp>
        <p:nvSpPr>
          <p:cNvPr id="28" name="文本框 27"/>
          <p:cNvSpPr txBox="1"/>
          <p:nvPr>
            <p:custDataLst>
              <p:tags r:id="rId2"/>
            </p:custDataLst>
          </p:nvPr>
        </p:nvSpPr>
        <p:spPr>
          <a:xfrm>
            <a:off x="649164" y="1011695"/>
            <a:ext cx="11176000" cy="2003812"/>
          </a:xfrm>
          <a:prstGeom prst="rect">
            <a:avLst/>
          </a:prstGeom>
          <a:noFill/>
        </p:spPr>
        <p:txBody>
          <a:bodyPr wrap="square" rtlCol="0">
            <a:noAutofit/>
          </a:bodyPr>
          <a:lstStyle/>
          <a:p>
            <a:pPr marL="285750" indent="-285750">
              <a:lnSpc>
                <a:spcPct val="150000"/>
              </a:lnSpc>
              <a:buFont typeface="Wingdings" panose="05000000000000000000" pitchFamily="2" charset="2"/>
              <a:buChar char="n"/>
            </a:pPr>
            <a:r>
              <a:rPr lang="zh-CN" altLang="en-US" sz="1800" b="1" dirty="0">
                <a:latin typeface="微软雅黑" panose="020B0503020204020204" charset="-122"/>
                <a:ea typeface="微软雅黑" panose="020B0503020204020204" charset="-122"/>
                <a:cs typeface="Calibri" panose="020F0502020204030204" charset="0"/>
              </a:rPr>
              <a:t>General Domain Code Generation</a:t>
            </a:r>
          </a:p>
          <a:p>
            <a:pPr marL="342900" indent="-34290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cs typeface="Calibri" panose="020F0502020204030204" charset="0"/>
                <a:sym typeface="Calibri" panose="020F0502020204030204" charset="0"/>
              </a:rPr>
              <a:t>Principle</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 </a:t>
            </a:r>
            <a:endPar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endParaRPr>
          </a:p>
          <a:p>
            <a:pPr marL="800100" lvl="1" indent="-342900">
              <a:lnSpc>
                <a:spcPct val="150000"/>
              </a:lnSpc>
              <a:buFont typeface="Wingdings" panose="05000000000000000000" pitchFamily="2" charset="2"/>
              <a:buChar char="Ø"/>
            </a:pP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S</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oftware engineering </a:t>
            </a: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 large language models (LLMs)</a:t>
            </a: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a:t>
            </a:r>
          </a:p>
          <a:p>
            <a:pPr marL="800100" lvl="1" indent="-342900">
              <a:lnSpc>
                <a:spcPct val="150000"/>
              </a:lnSpc>
              <a:buFont typeface="Wingdings" panose="05000000000000000000" pitchFamily="2" charset="2"/>
              <a:buChar char="Ø"/>
            </a:pP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U</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sing </a:t>
            </a:r>
            <a:r>
              <a:rPr lang="zh-CN" altLang="en-US" sz="1600" u="sng" dirty="0">
                <a:latin typeface="微软雅黑" panose="020B0503020204020204" charset="-122"/>
                <a:ea typeface="微软雅黑" panose="020B0503020204020204" charset="-122"/>
                <a:cs typeface="Calibri" panose="020F0502020204030204" charset="0"/>
                <a:sym typeface="Calibri" panose="020F0502020204030204" charset="0"/>
              </a:rPr>
              <a:t>fine-tuning</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 and </a:t>
            </a:r>
            <a:r>
              <a:rPr lang="zh-CN" altLang="en-US" sz="1600" u="sng" dirty="0">
                <a:latin typeface="微软雅黑" panose="020B0503020204020204" charset="-122"/>
                <a:ea typeface="微软雅黑" panose="020B0503020204020204" charset="-122"/>
                <a:cs typeface="Calibri" panose="020F0502020204030204" charset="0"/>
                <a:sym typeface="Calibri" panose="020F0502020204030204" charset="0"/>
              </a:rPr>
              <a:t>additional training</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 to improve performance and adaptability</a:t>
            </a: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a:t>
            </a:r>
            <a:endPar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endParaRPr>
          </a:p>
          <a:p>
            <a:pPr marL="342900" indent="-342900">
              <a:lnSpc>
                <a:spcPct val="150000"/>
              </a:lnSpc>
              <a:buFont typeface="Wingdings" panose="05000000000000000000" pitchFamily="2" charset="2"/>
              <a:buChar char="Ø"/>
            </a:pPr>
            <a:r>
              <a:rPr sz="1600" dirty="0">
                <a:ea typeface="微软雅黑" panose="020B0503020204020204" charset="-122"/>
                <a:cs typeface="Calibri" panose="020F0502020204030204" charset="0"/>
              </a:rPr>
              <a:t>Copilot</a:t>
            </a:r>
            <a:r>
              <a:rPr lang="en-US" sz="1600" dirty="0">
                <a:ea typeface="微软雅黑" panose="020B0503020204020204" charset="-122"/>
                <a:cs typeface="Calibri" panose="020F0502020204030204" charset="0"/>
              </a:rPr>
              <a:t> (</a:t>
            </a:r>
            <a:r>
              <a:rPr sz="1600" dirty="0">
                <a:ea typeface="微软雅黑" panose="020B0503020204020204" charset="-122"/>
                <a:cs typeface="Calibri" panose="020F0502020204030204" charset="0"/>
              </a:rPr>
              <a:t>Microsoft</a:t>
            </a:r>
            <a:r>
              <a:rPr lang="en-US" sz="1600" dirty="0">
                <a:ea typeface="微软雅黑" panose="020B0503020204020204" charset="-122"/>
                <a:cs typeface="Calibri" panose="020F0502020204030204" charset="0"/>
              </a:rPr>
              <a:t>)</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a:t>
            </a: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Program Synthesis</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 </a:t>
            </a: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a:t>
            </a:r>
            <a:r>
              <a:rPr lang="en-US" altLang="zh-CN" sz="1600" dirty="0">
                <a:ea typeface="微软雅黑" panose="020B0503020204020204" charset="-122"/>
                <a:cs typeface="Calibri" panose="020F0502020204030204" charset="0"/>
              </a:rPr>
              <a:t>OOPSLA'21</a:t>
            </a: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 </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a:t>
            </a:r>
            <a:r>
              <a:rPr lang="en-GB" altLang="zh-CN" sz="1600" dirty="0">
                <a:latin typeface="微软雅黑" panose="020B0503020204020204" charset="-122"/>
                <a:ea typeface="微软雅黑" panose="020B0503020204020204" charset="-122"/>
                <a:cs typeface="Calibri" panose="020F0502020204030204" charset="0"/>
              </a:rPr>
              <a:t>Automated Feedback Generation</a:t>
            </a:r>
            <a:r>
              <a:rPr lang="en-GB" altLang="zh-CN" sz="1600" dirty="0">
                <a:latin typeface="微软雅黑" panose="020B0503020204020204" charset="-122"/>
                <a:ea typeface="微软雅黑" panose="020B0503020204020204" charset="-122"/>
                <a:cs typeface="Calibri" panose="020F0502020204030204" charset="0"/>
                <a:sym typeface="Calibri" panose="020F0502020204030204" charset="0"/>
              </a:rPr>
              <a:t> (</a:t>
            </a:r>
            <a:r>
              <a:rPr lang="en-GB" sz="1600" dirty="0"/>
              <a:t>ASE’21</a:t>
            </a:r>
            <a:r>
              <a:rPr lang="en-GB" altLang="zh-CN" sz="1600" dirty="0">
                <a:latin typeface="微软雅黑" panose="020B0503020204020204" charset="-122"/>
                <a:ea typeface="微软雅黑" panose="020B0503020204020204" charset="-122"/>
                <a:cs typeface="Calibri" panose="020F0502020204030204" charset="0"/>
                <a:sym typeface="Calibri" panose="020F0502020204030204" charset="0"/>
              </a:rPr>
              <a:t>)</a:t>
            </a:r>
            <a:r>
              <a:rPr lang="zh-CN" altLang="en-GB" sz="1600" dirty="0">
                <a:latin typeface="微软雅黑" panose="020B0503020204020204" charset="-122"/>
                <a:ea typeface="微软雅黑" panose="020B0503020204020204" charset="-122"/>
                <a:cs typeface="Calibri" panose="020F0502020204030204" charset="0"/>
                <a:sym typeface="Calibri" panose="020F0502020204030204" charset="0"/>
              </a:rPr>
              <a:t>，</a:t>
            </a:r>
            <a:r>
              <a:rPr lang="en-GB" altLang="zh-CN" sz="1600" dirty="0">
                <a:latin typeface="微软雅黑" panose="020B0503020204020204" charset="-122"/>
                <a:ea typeface="微软雅黑" panose="020B0503020204020204" charset="-122"/>
                <a:cs typeface="Calibri" panose="020F0502020204030204" charset="0"/>
                <a:sym typeface="Calibri" panose="020F0502020204030204" charset="0"/>
              </a:rPr>
              <a:t>…</a:t>
            </a:r>
          </a:p>
          <a:p>
            <a:pPr marL="342900" indent="-342900">
              <a:lnSpc>
                <a:spcPct val="150000"/>
              </a:lnSpc>
              <a:buFont typeface="Wingdings" panose="05000000000000000000" pitchFamily="2" charset="2"/>
              <a:buChar char="Ø"/>
            </a:pPr>
            <a:r>
              <a:rPr lang="en-GB" sz="1600" b="1" dirty="0">
                <a:latin typeface="微软雅黑" panose="020B0503020204020204" charset="-122"/>
                <a:ea typeface="微软雅黑" panose="020B0503020204020204" charset="-122"/>
                <a:cs typeface="Calibri" panose="020F0502020204030204" charset="0"/>
              </a:rPr>
              <a:t>Limitation</a:t>
            </a:r>
            <a:r>
              <a:rPr lang="en-GB" sz="1600" dirty="0">
                <a:latin typeface="微软雅黑" panose="020B0503020204020204" charset="-122"/>
                <a:ea typeface="微软雅黑" panose="020B0503020204020204" charset="-122"/>
                <a:cs typeface="Calibri" panose="020F0502020204030204" charset="0"/>
              </a:rPr>
              <a:t>: </a:t>
            </a:r>
          </a:p>
          <a:p>
            <a:pPr marL="800100" lvl="1" indent="-342900">
              <a:lnSpc>
                <a:spcPct val="150000"/>
              </a:lnSpc>
              <a:buFont typeface="Wingdings" panose="05000000000000000000" pitchFamily="2" charset="2"/>
              <a:buChar char="Ø"/>
            </a:pPr>
            <a:r>
              <a:rPr lang="en-CN" sz="1600" dirty="0">
                <a:latin typeface="微软雅黑" panose="020B0503020204020204" charset="-122"/>
                <a:ea typeface="微软雅黑" panose="020B0503020204020204" charset="-122"/>
                <a:cs typeface="Calibri" panose="020F0502020204030204" charset="0"/>
              </a:rPr>
              <a:t>R</a:t>
            </a:r>
            <a:r>
              <a:rPr sz="1600" dirty="0" err="1">
                <a:latin typeface="微软雅黑" panose="020B0503020204020204" charset="-122"/>
                <a:ea typeface="微软雅黑" panose="020B0503020204020204" charset="-122"/>
                <a:cs typeface="Calibri" panose="020F0502020204030204" charset="0"/>
              </a:rPr>
              <a:t>elies</a:t>
            </a:r>
            <a:r>
              <a:rPr sz="1600" dirty="0">
                <a:latin typeface="微软雅黑" panose="020B0503020204020204" charset="-122"/>
                <a:ea typeface="微软雅黑" panose="020B0503020204020204" charset="-122"/>
                <a:cs typeface="Calibri" panose="020F0502020204030204" charset="0"/>
              </a:rPr>
              <a:t> on specific domain knowledge or programming languages</a:t>
            </a:r>
            <a:endParaRPr lang="en-US" altLang="zh-CN" sz="1600" dirty="0">
              <a:latin typeface="微软雅黑" panose="020B0503020204020204" charset="-122"/>
              <a:ea typeface="微软雅黑" panose="020B0503020204020204" charset="-122"/>
              <a:cs typeface="Calibri" panose="020F0502020204030204" charset="0"/>
            </a:endParaRPr>
          </a:p>
          <a:p>
            <a:pPr marL="800100" lvl="1" indent="-342900">
              <a:lnSpc>
                <a:spcPct val="150000"/>
              </a:lnSpc>
              <a:buFont typeface="Wingdings" panose="05000000000000000000" pitchFamily="2" charset="2"/>
              <a:buChar char="Ø"/>
            </a:pPr>
            <a:r>
              <a:rPr lang="en-US" altLang="zh-CN" sz="1600" dirty="0">
                <a:latin typeface="微软雅黑" panose="020B0503020204020204" charset="-122"/>
                <a:ea typeface="微软雅黑" panose="020B0503020204020204" charset="-122"/>
                <a:cs typeface="Calibri" panose="020F0502020204030204" charset="0"/>
              </a:rPr>
              <a:t>D</a:t>
            </a:r>
            <a:r>
              <a:rPr sz="1600" dirty="0">
                <a:latin typeface="微软雅黑" panose="020B0503020204020204" charset="-122"/>
                <a:ea typeface="微软雅黑" panose="020B0503020204020204" charset="-122"/>
                <a:cs typeface="Calibri" panose="020F0502020204030204" charset="0"/>
              </a:rPr>
              <a:t>ifficult for general-purpose code generation</a:t>
            </a:r>
          </a:p>
        </p:txBody>
      </p:sp>
      <p:sp>
        <p:nvSpPr>
          <p:cNvPr id="24" name="文本框 23"/>
          <p:cNvSpPr txBox="1"/>
          <p:nvPr>
            <p:custDataLst>
              <p:tags r:id="rId3"/>
            </p:custDataLst>
          </p:nvPr>
        </p:nvSpPr>
        <p:spPr>
          <a:xfrm>
            <a:off x="649164" y="3977408"/>
            <a:ext cx="11176000" cy="2689225"/>
          </a:xfrm>
          <a:prstGeom prst="rect">
            <a:avLst/>
          </a:prstGeom>
          <a:noFill/>
        </p:spPr>
        <p:txBody>
          <a:bodyPr wrap="square" rtlCol="0">
            <a:noAutofit/>
          </a:bodyPr>
          <a:lstStyle/>
          <a:p>
            <a:pPr marL="285750" indent="-285750">
              <a:buFont typeface="Wingdings" panose="05000000000000000000" pitchFamily="2" charset="2"/>
              <a:buChar char="n"/>
            </a:pPr>
            <a:r>
              <a:rPr lang="zh-CN" altLang="en-US" sz="1800" b="1" dirty="0">
                <a:latin typeface="微软雅黑" panose="020B0503020204020204" charset="-122"/>
                <a:ea typeface="微软雅黑" panose="020B0503020204020204" charset="-122"/>
                <a:cs typeface="Calibri" panose="020F0502020204030204" charset="0"/>
              </a:rPr>
              <a:t>Network Domain Code Generation</a:t>
            </a:r>
            <a:endParaRPr lang="zh-CN" altLang="en-US" sz="1800" b="1" dirty="0">
              <a:latin typeface="Calibri" panose="020F0502020204030204" charset="0"/>
              <a:ea typeface="微软雅黑" panose="020B0503020204020204" charset="-122"/>
              <a:cs typeface="Calibri" panose="020F0502020204030204" charset="0"/>
            </a:endParaRPr>
          </a:p>
          <a:p>
            <a:pPr marL="342900" indent="-342900">
              <a:lnSpc>
                <a:spcPct val="150000"/>
              </a:lnSpc>
              <a:buFont typeface="Wingdings" panose="05000000000000000000" pitchFamily="2" charset="2"/>
              <a:buChar char="Ø"/>
            </a:pPr>
            <a:r>
              <a:rPr sz="1600" b="1" dirty="0">
                <a:latin typeface="微软雅黑" panose="020B0503020204020204" charset="-122"/>
                <a:ea typeface="微软雅黑" panose="020B0503020204020204" charset="-122"/>
                <a:cs typeface="Calibri" panose="020F0502020204030204" charset="0"/>
                <a:sym typeface="Calibri" panose="020F0502020204030204" charset="0"/>
              </a:rPr>
              <a:t>Principle</a:t>
            </a:r>
            <a:r>
              <a:rPr sz="1600" dirty="0">
                <a:latin typeface="微软雅黑" panose="020B0503020204020204" charset="-122"/>
                <a:ea typeface="微软雅黑" panose="020B0503020204020204" charset="-122"/>
                <a:cs typeface="Calibri" panose="020F0502020204030204" charset="0"/>
                <a:sym typeface="Calibri" panose="020F0502020204030204" charset="0"/>
              </a:rPr>
              <a:t>: </a:t>
            </a:r>
            <a:endParaRPr lang="en-US" sz="1600" dirty="0">
              <a:latin typeface="微软雅黑" panose="020B0503020204020204" charset="-122"/>
              <a:ea typeface="微软雅黑" panose="020B0503020204020204" charset="-122"/>
              <a:cs typeface="Calibri" panose="020F0502020204030204" charset="0"/>
              <a:sym typeface="Calibri" panose="020F0502020204030204" charset="0"/>
            </a:endParaRPr>
          </a:p>
          <a:p>
            <a:pPr marL="800100" lvl="1" indent="-342900">
              <a:lnSpc>
                <a:spcPct val="150000"/>
              </a:lnSpc>
              <a:buFont typeface="Wingdings" panose="05000000000000000000" pitchFamily="2" charset="2"/>
              <a:buChar char="Ø"/>
            </a:pP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F</a:t>
            </a:r>
            <a:r>
              <a:rPr sz="1600" dirty="0">
                <a:latin typeface="微软雅黑" panose="020B0503020204020204" charset="-122"/>
                <a:ea typeface="微软雅黑" panose="020B0503020204020204" charset="-122"/>
                <a:cs typeface="Calibri" panose="020F0502020204030204" charset="0"/>
                <a:sym typeface="Calibri" panose="020F0502020204030204" charset="0"/>
              </a:rPr>
              <a:t>ormatted inputs (such as network configurations, RFC documents)</a:t>
            </a:r>
            <a:endParaRPr lang="en-US" sz="1600" dirty="0">
              <a:latin typeface="微软雅黑" panose="020B0503020204020204" charset="-122"/>
              <a:ea typeface="微软雅黑" panose="020B0503020204020204" charset="-122"/>
              <a:cs typeface="Calibri" panose="020F0502020204030204" charset="0"/>
              <a:sym typeface="Calibri" panose="020F0502020204030204" charset="0"/>
            </a:endParaRPr>
          </a:p>
          <a:p>
            <a:pPr marL="800100" lvl="1" indent="-342900">
              <a:lnSpc>
                <a:spcPct val="150000"/>
              </a:lnSpc>
              <a:buFont typeface="Wingdings" panose="05000000000000000000" pitchFamily="2" charset="2"/>
              <a:buChar char="Ø"/>
            </a:pP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N</a:t>
            </a:r>
            <a:r>
              <a:rPr sz="1600" dirty="0">
                <a:latin typeface="微软雅黑" panose="020B0503020204020204" charset="-122"/>
                <a:ea typeface="微软雅黑" panose="020B0503020204020204" charset="-122"/>
                <a:cs typeface="Calibri" panose="020F0502020204030204" charset="0"/>
                <a:sym typeface="Calibri" panose="020F0502020204030204" charset="0"/>
              </a:rPr>
              <a:t>etwork domain-specific code.</a:t>
            </a:r>
          </a:p>
          <a:p>
            <a:pPr marL="342900" indent="-342900">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RFC Code</a:t>
            </a: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 </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Generation</a:t>
            </a: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 (SIGCOMM</a:t>
            </a:r>
            <a:r>
              <a:rPr lang="en-US" altLang="zh-CN" sz="1600" dirty="0">
                <a:latin typeface="Calibri" panose="020F0502020204030204" charset="0"/>
                <a:ea typeface="微软雅黑" panose="020B0503020204020204" charset="-122"/>
                <a:cs typeface="Calibri" panose="020F0502020204030204" charset="0"/>
                <a:sym typeface="Calibri" panose="020F0502020204030204" charset="0"/>
              </a:rPr>
              <a:t>’</a:t>
            </a: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21)</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a:t>
            </a:r>
            <a:r>
              <a:rPr lang="en-US" altLang="zh-CN" sz="1600" dirty="0">
                <a:cs typeface="Calibri" panose="020F0502020204030204" charset="0"/>
                <a:sym typeface="+mn-ea"/>
              </a:rPr>
              <a:t>Device</a:t>
            </a:r>
            <a:r>
              <a:rPr lang="zh-CN" altLang="en-US" sz="1600" dirty="0">
                <a:cs typeface="Calibri" panose="020F0502020204030204" charset="0"/>
                <a:sym typeface="+mn-ea"/>
              </a:rPr>
              <a:t> </a:t>
            </a:r>
            <a:r>
              <a:rPr lang="en-US" altLang="zh-CN" sz="1600" dirty="0">
                <a:cs typeface="Calibri" panose="020F0502020204030204" charset="0"/>
                <a:sym typeface="+mn-ea"/>
              </a:rPr>
              <a:t>Configuration (SIGCOMM’22)</a:t>
            </a:r>
            <a:endPar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endParaRPr>
          </a:p>
          <a:p>
            <a:pPr marL="342900" indent="-34290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cs typeface="Calibri" panose="020F0502020204030204" charset="0"/>
                <a:sym typeface="Calibri" panose="020F0502020204030204" charset="0"/>
              </a:rPr>
              <a:t>Limitation</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 </a:t>
            </a:r>
            <a:endPar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endParaRPr>
          </a:p>
          <a:p>
            <a:pPr marL="800100" lvl="1" indent="-342900">
              <a:lnSpc>
                <a:spcPct val="150000"/>
              </a:lnSpc>
              <a:buFont typeface="Wingdings" panose="05000000000000000000" pitchFamily="2" charset="2"/>
              <a:buChar char="Ø"/>
            </a:pP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W</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ell-structured formatted inputs within a limited domain</a:t>
            </a:r>
            <a:endPar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endParaRPr>
          </a:p>
          <a:p>
            <a:pPr marL="800100" lvl="1" indent="-342900">
              <a:lnSpc>
                <a:spcPct val="150000"/>
              </a:lnSpc>
              <a:buFont typeface="Wingdings" panose="05000000000000000000" pitchFamily="2" charset="2"/>
              <a:buChar char="Ø"/>
            </a:pP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Not</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 </a:t>
            </a:r>
            <a:r>
              <a:rPr lang="en-US" altLang="zh-CN" sz="1600" dirty="0">
                <a:latin typeface="微软雅黑" panose="020B0503020204020204" charset="-122"/>
                <a:ea typeface="微软雅黑" panose="020B0503020204020204" charset="-122"/>
                <a:cs typeface="Calibri" panose="020F0502020204030204" charset="0"/>
                <a:sym typeface="Calibri" panose="020F0502020204030204" charset="0"/>
              </a:rPr>
              <a:t>s</a:t>
            </a:r>
            <a:r>
              <a:rPr lang="zh-CN" altLang="en-US" sz="1600" dirty="0">
                <a:latin typeface="微软雅黑" panose="020B0503020204020204" charset="-122"/>
                <a:ea typeface="微软雅黑" panose="020B0503020204020204" charset="-122"/>
                <a:cs typeface="Calibri" panose="020F0502020204030204" charset="0"/>
                <a:sym typeface="Calibri" panose="020F0502020204030204" charset="0"/>
              </a:rPr>
              <a:t>uitable for entire network domain.</a:t>
            </a:r>
          </a:p>
        </p:txBody>
      </p:sp>
      <p:sp>
        <p:nvSpPr>
          <p:cNvPr id="3" name="Title 1"/>
          <p:cNvSpPr>
            <a:spLocks noGrp="1"/>
          </p:cNvSpPr>
          <p:nvPr/>
        </p:nvSpPr>
        <p:spPr>
          <a:xfrm>
            <a:off x="542925" y="330835"/>
            <a:ext cx="11234420"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en-US" sz="3600" b="1" spc="200" dirty="0">
                <a:solidFill>
                  <a:srgbClr val="FF0000"/>
                </a:solidFill>
                <a:effectLst/>
                <a:latin typeface="Calibri" panose="020F0502020204030204" charset="0"/>
                <a:cs typeface="Calibri" panose="020F0502020204030204" charset="0"/>
              </a:rPr>
              <a:t>Related Work</a:t>
            </a:r>
            <a:endParaRPr lang="en-US" altLang="en-US" sz="3600" b="1" spc="200" dirty="0">
              <a:effectLst/>
              <a:latin typeface="Calibri" panose="020F0502020204030204" charset="0"/>
              <a:cs typeface="Calibri" panose="020F050202020403020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ppt_y</p:attrName>
                                        </p:attrNameLst>
                                      </p:cBhvr>
                                      <p:tavLst>
                                        <p:tav tm="0">
                                          <p:val>
                                            <p:strVal val="#ppt_y+#ppt_h*1.125000"/>
                                          </p:val>
                                        </p:tav>
                                        <p:tav tm="100000">
                                          <p:val>
                                            <p:strVal val="#ppt_y"/>
                                          </p:val>
                                        </p:tav>
                                      </p:tavLst>
                                    </p:anim>
                                    <p:animEffect transition="in" filter="wipe(up)">
                                      <p:cBhvr>
                                        <p:cTn id="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灯片编号占位符 63"/>
          <p:cNvSpPr>
            <a:spLocks noGrp="1"/>
          </p:cNvSpPr>
          <p:nvPr>
            <p:ph type="sldNum" sz="quarter" idx="12"/>
          </p:nvPr>
        </p:nvSpPr>
        <p:spPr/>
        <p:txBody>
          <a:bodyPr/>
          <a:lstStyle/>
          <a:p>
            <a:pPr algn="r"/>
            <a:fld id="{49AE70B2-8BF9-45C0-BB95-33D1B9D3A854}" type="slidenum">
              <a:rPr lang="zh-CN" altLang="en-US" smtClean="0"/>
              <a:t>6</a:t>
            </a:fld>
            <a:endParaRPr lang="zh-CN" altLang="en-US" dirty="0"/>
          </a:p>
        </p:txBody>
      </p:sp>
      <p:sp>
        <p:nvSpPr>
          <p:cNvPr id="24" name="文本框 23"/>
          <p:cNvSpPr txBox="1"/>
          <p:nvPr>
            <p:custDataLst>
              <p:tags r:id="rId2"/>
            </p:custDataLst>
          </p:nvPr>
        </p:nvSpPr>
        <p:spPr>
          <a:xfrm>
            <a:off x="0" y="1255398"/>
            <a:ext cx="12192000" cy="2003812"/>
          </a:xfrm>
          <a:prstGeom prst="rect">
            <a:avLst/>
          </a:prstGeom>
          <a:noFill/>
        </p:spPr>
        <p:txBody>
          <a:bodyPr wrap="square" rtlCol="0">
            <a:noAutofit/>
          </a:bodyPr>
          <a:lstStyle/>
          <a:p>
            <a:pPr algn="ctr">
              <a:lnSpc>
                <a:spcPct val="150000"/>
              </a:lnSpc>
            </a:pPr>
            <a:r>
              <a:rPr lang="zh-CN" altLang="en-US" sz="4000" b="1" dirty="0">
                <a:latin typeface="Calibri" panose="020F0502020204030204" charset="0"/>
                <a:ea typeface="微软雅黑" panose="020B0503020204020204" charset="-122"/>
                <a:cs typeface="Calibri" panose="020F0502020204030204" charset="0"/>
              </a:rPr>
              <a:t>Can we design a general, efficient reproduction framework for research </a:t>
            </a:r>
            <a:r>
              <a:rPr lang="en-US" altLang="zh-CN" sz="4000" b="1" dirty="0">
                <a:latin typeface="Calibri" panose="020F0502020204030204" charset="0"/>
                <a:ea typeface="微软雅黑" panose="020B0503020204020204" charset="-122"/>
                <a:cs typeface="Calibri" panose="020F0502020204030204" charset="0"/>
              </a:rPr>
              <a:t>result</a:t>
            </a:r>
            <a:r>
              <a:rPr lang="zh-CN" altLang="en-US" sz="4000" b="1" dirty="0">
                <a:latin typeface="Calibri" panose="020F0502020204030204" charset="0"/>
                <a:ea typeface="微软雅黑" panose="020B0503020204020204" charset="-122"/>
                <a:cs typeface="Calibri" panose="020F0502020204030204" charset="0"/>
              </a:rPr>
              <a:t>s in the network domain?</a:t>
            </a:r>
          </a:p>
        </p:txBody>
      </p:sp>
      <p:grpSp>
        <p:nvGrpSpPr>
          <p:cNvPr id="2" name="组合 1"/>
          <p:cNvGrpSpPr/>
          <p:nvPr/>
        </p:nvGrpSpPr>
        <p:grpSpPr>
          <a:xfrm>
            <a:off x="74069" y="5647307"/>
            <a:ext cx="11896595" cy="494622"/>
            <a:chOff x="74069" y="5917182"/>
            <a:chExt cx="11896595" cy="494622"/>
          </a:xfrm>
        </p:grpSpPr>
        <p:sp>
          <p:nvSpPr>
            <p:cNvPr id="10" name="文本框 9"/>
            <p:cNvSpPr txBox="1"/>
            <p:nvPr>
              <p:custDataLst>
                <p:tags r:id="rId3"/>
              </p:custDataLst>
            </p:nvPr>
          </p:nvSpPr>
          <p:spPr>
            <a:xfrm>
              <a:off x="74069" y="5954649"/>
              <a:ext cx="4081297" cy="457155"/>
            </a:xfrm>
            <a:prstGeom prst="rect">
              <a:avLst/>
            </a:prstGeom>
            <a:noFill/>
          </p:spPr>
          <p:txBody>
            <a:bodyPr wrap="square" rtlCol="0">
              <a:noAutofit/>
            </a:bodyPr>
            <a:lstStyle/>
            <a:p>
              <a:pPr algn="ctr"/>
              <a:r>
                <a:rPr sz="1800" b="1" dirty="0">
                  <a:sym typeface="+mn-ea"/>
                </a:rPr>
                <a:t>Simplify the reproduction process</a:t>
              </a:r>
            </a:p>
          </p:txBody>
        </p:sp>
        <p:sp>
          <p:nvSpPr>
            <p:cNvPr id="11" name="文本框 10"/>
            <p:cNvSpPr txBox="1"/>
            <p:nvPr>
              <p:custDataLst>
                <p:tags r:id="rId4"/>
              </p:custDataLst>
            </p:nvPr>
          </p:nvSpPr>
          <p:spPr>
            <a:xfrm>
              <a:off x="4197107" y="5954648"/>
              <a:ext cx="3776870" cy="457155"/>
            </a:xfrm>
            <a:prstGeom prst="rect">
              <a:avLst/>
            </a:prstGeom>
            <a:noFill/>
          </p:spPr>
          <p:txBody>
            <a:bodyPr wrap="square" rtlCol="0">
              <a:noAutofit/>
            </a:bodyPr>
            <a:lstStyle/>
            <a:p>
              <a:pPr algn="ctr"/>
              <a:r>
                <a:rPr sz="1800" b="1" dirty="0">
                  <a:sym typeface="+mn-ea"/>
                </a:rPr>
                <a:t>Effectively identify missing details and potential vulnerabilities</a:t>
              </a:r>
            </a:p>
          </p:txBody>
        </p:sp>
        <p:sp>
          <p:nvSpPr>
            <p:cNvPr id="15" name="文本框 14"/>
            <p:cNvSpPr txBox="1"/>
            <p:nvPr>
              <p:custDataLst>
                <p:tags r:id="rId5"/>
              </p:custDataLst>
            </p:nvPr>
          </p:nvSpPr>
          <p:spPr>
            <a:xfrm>
              <a:off x="8289465" y="5917182"/>
              <a:ext cx="3681199" cy="457155"/>
            </a:xfrm>
            <a:prstGeom prst="rect">
              <a:avLst/>
            </a:prstGeom>
            <a:noFill/>
          </p:spPr>
          <p:txBody>
            <a:bodyPr wrap="square" rtlCol="0">
              <a:noAutofit/>
            </a:bodyPr>
            <a:lstStyle/>
            <a:p>
              <a:pPr algn="ctr"/>
              <a:r>
                <a:rPr sz="1800" b="1" dirty="0">
                  <a:sym typeface="+mn-ea"/>
                </a:rPr>
                <a:t>Improve published research results</a:t>
              </a:r>
            </a:p>
          </p:txBody>
        </p:sp>
      </p:grpSp>
      <p:pic>
        <p:nvPicPr>
          <p:cNvPr id="1679129086" name="Picture 14" descr="Flat design no data illustration"/>
          <p:cNvPicPr>
            <a:picLocks noChangeAspect="1" noChangeArrowheads="1"/>
          </p:cNvPicPr>
          <p:nvPr/>
        </p:nvPicPr>
        <p:blipFill>
          <a:blip r:embed="rId8">
            <a:extLst>
              <a:ext uri="{28A0092B-C50C-407E-A947-70E740481C1C}">
                <a14:useLocalDpi xmlns:a14="http://schemas.microsoft.com/office/drawing/2010/main" val="0"/>
              </a:ext>
            </a:extLst>
          </a:blip>
          <a:srcRect t="15620" r="1326" b="14150"/>
          <a:stretch>
            <a:fillRect/>
          </a:stretch>
        </p:blipFill>
        <p:spPr>
          <a:xfrm>
            <a:off x="4584065" y="3449320"/>
            <a:ext cx="3024505" cy="2152650"/>
          </a:xfrm>
          <a:prstGeom prst="rect">
            <a:avLst/>
          </a:prstGeom>
          <a:noFill/>
          <a:ln>
            <a:noFill/>
          </a:ln>
        </p:spPr>
      </p:pic>
      <p:pic>
        <p:nvPicPr>
          <p:cNvPr id="873873473" name="Picture 12" descr="Hand drawn rpa illustr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784225" y="3504565"/>
            <a:ext cx="2660650" cy="2042160"/>
          </a:xfrm>
          <a:prstGeom prst="rect">
            <a:avLst/>
          </a:prstGeom>
          <a:noFill/>
          <a:ln>
            <a:noFill/>
          </a:ln>
        </p:spPr>
      </p:pic>
      <p:pic>
        <p:nvPicPr>
          <p:cNvPr id="100" name="图片 99"/>
          <p:cNvPicPr/>
          <p:nvPr/>
        </p:nvPicPr>
        <p:blipFill>
          <a:blip r:embed="rId10"/>
          <a:stretch>
            <a:fillRect/>
          </a:stretch>
        </p:blipFill>
        <p:spPr>
          <a:xfrm>
            <a:off x="8375650" y="3606165"/>
            <a:ext cx="3289300" cy="1838960"/>
          </a:xfrm>
          <a:prstGeom prst="rect">
            <a:avLst/>
          </a:prstGeom>
          <a:noFill/>
          <a:ln w="9525">
            <a:noFill/>
          </a:ln>
        </p:spPr>
      </p:pic>
      <p:sp>
        <p:nvSpPr>
          <p:cNvPr id="5" name="Title 1"/>
          <p:cNvSpPr>
            <a:spLocks noGrp="1"/>
          </p:cNvSpPr>
          <p:nvPr/>
        </p:nvSpPr>
        <p:spPr>
          <a:xfrm>
            <a:off x="542925" y="330835"/>
            <a:ext cx="11234420"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en-US" sz="3600" b="1" spc="200" dirty="0">
                <a:solidFill>
                  <a:srgbClr val="FF0000"/>
                </a:solidFill>
                <a:effectLst/>
                <a:latin typeface="Calibri" panose="020F0502020204030204" charset="0"/>
                <a:cs typeface="Calibri" panose="020F0502020204030204" charset="0"/>
                <a:sym typeface="+mn-ea"/>
              </a:rPr>
              <a:t>Core Problem</a:t>
            </a:r>
            <a:endParaRPr lang="en-US" altLang="en-US" sz="3600" b="1" spc="200" dirty="0">
              <a:effectLst/>
              <a:latin typeface="Calibri" panose="020F0502020204030204" charset="0"/>
              <a:cs typeface="Calibri" panose="020F050202020403020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灯片编号占位符 63"/>
          <p:cNvSpPr>
            <a:spLocks noGrp="1"/>
          </p:cNvSpPr>
          <p:nvPr>
            <p:ph type="sldNum" sz="quarter" idx="12"/>
          </p:nvPr>
        </p:nvSpPr>
        <p:spPr/>
        <p:txBody>
          <a:bodyPr/>
          <a:lstStyle/>
          <a:p>
            <a:pPr algn="r"/>
            <a:fld id="{49AE70B2-8BF9-45C0-BB95-33D1B9D3A854}" type="slidenum">
              <a:rPr lang="zh-CN" altLang="en-US" smtClean="0"/>
              <a:t>7</a:t>
            </a:fld>
            <a:endParaRPr lang="zh-CN" altLang="en-US" dirty="0"/>
          </a:p>
        </p:txBody>
      </p:sp>
      <p:pic>
        <p:nvPicPr>
          <p:cNvPr id="13" name="图片 6"/>
          <p:cNvPicPr>
            <a:picLocks noChangeAspect="1"/>
          </p:cNvPicPr>
          <p:nvPr/>
        </p:nvPicPr>
        <p:blipFill rotWithShape="1">
          <a:blip r:embed="rId4"/>
          <a:srcRect l="2215" t="3067" r="5099" b="1537"/>
          <a:stretch>
            <a:fillRect/>
          </a:stretch>
        </p:blipFill>
        <p:spPr>
          <a:xfrm>
            <a:off x="723301" y="1294333"/>
            <a:ext cx="3285265" cy="4216546"/>
          </a:xfrm>
          <a:prstGeom prst="rect">
            <a:avLst/>
          </a:prstGeom>
          <a:ln>
            <a:solidFill>
              <a:schemeClr val="accent1"/>
            </a:solidFill>
          </a:ln>
        </p:spPr>
      </p:pic>
      <p:pic>
        <p:nvPicPr>
          <p:cNvPr id="24" name="图片 18"/>
          <p:cNvPicPr>
            <a:picLocks noChangeAspect="1"/>
          </p:cNvPicPr>
          <p:nvPr/>
        </p:nvPicPr>
        <p:blipFill rotWithShape="1">
          <a:blip r:embed="rId5"/>
          <a:srcRect r="3556"/>
          <a:stretch>
            <a:fillRect/>
          </a:stretch>
        </p:blipFill>
        <p:spPr>
          <a:xfrm>
            <a:off x="4130529" y="1294333"/>
            <a:ext cx="3446573" cy="4216546"/>
          </a:xfrm>
          <a:prstGeom prst="rect">
            <a:avLst/>
          </a:prstGeom>
          <a:ln>
            <a:solidFill>
              <a:schemeClr val="accent1"/>
            </a:solidFill>
          </a:ln>
        </p:spPr>
      </p:pic>
      <p:sp>
        <p:nvSpPr>
          <p:cNvPr id="26" name="文本框 21"/>
          <p:cNvSpPr txBox="1"/>
          <p:nvPr/>
        </p:nvSpPr>
        <p:spPr>
          <a:xfrm>
            <a:off x="3972134" y="5572494"/>
            <a:ext cx="3528133" cy="1014730"/>
          </a:xfrm>
          <a:prstGeom prst="rect">
            <a:avLst/>
          </a:prstGeom>
          <a:noFill/>
        </p:spPr>
        <p:txBody>
          <a:bodyPr wrap="square">
            <a:spAutoFit/>
          </a:bodyPr>
          <a:lstStyle/>
          <a:p>
            <a:pPr algn="ctr"/>
            <a:r>
              <a:rPr sz="2000" b="1" i="0" dirty="0">
                <a:latin typeface="Calibri" panose="020F0502020204030204" charset="0"/>
                <a:cs typeface="Calibri" panose="020F0502020204030204" charset="0"/>
              </a:rPr>
              <a:t>Using </a:t>
            </a:r>
            <a:r>
              <a:rPr sz="2000" b="1" i="0" dirty="0">
                <a:solidFill>
                  <a:srgbClr val="FF0000"/>
                </a:solidFill>
                <a:latin typeface="Calibri" panose="020F0502020204030204" charset="0"/>
                <a:cs typeface="Calibri" panose="020F0502020204030204" charset="0"/>
              </a:rPr>
              <a:t>3</a:t>
            </a:r>
            <a:r>
              <a:rPr sz="2000" b="1" i="0" dirty="0">
                <a:latin typeface="Calibri" panose="020F0502020204030204" charset="0"/>
                <a:cs typeface="Calibri" panose="020F0502020204030204" charset="0"/>
              </a:rPr>
              <a:t> prompts to complete code for a 6-node NS-3 simulation</a:t>
            </a:r>
          </a:p>
        </p:txBody>
      </p:sp>
      <p:sp>
        <p:nvSpPr>
          <p:cNvPr id="27" name="文本框 21"/>
          <p:cNvSpPr txBox="1"/>
          <p:nvPr/>
        </p:nvSpPr>
        <p:spPr>
          <a:xfrm>
            <a:off x="7693404" y="5572699"/>
            <a:ext cx="3563597" cy="1014730"/>
          </a:xfrm>
          <a:prstGeom prst="rect">
            <a:avLst/>
          </a:prstGeom>
          <a:noFill/>
        </p:spPr>
        <p:txBody>
          <a:bodyPr wrap="square">
            <a:spAutoFit/>
          </a:bodyPr>
          <a:lstStyle/>
          <a:p>
            <a:pPr algn="ctr">
              <a:buClrTx/>
              <a:buSzTx/>
              <a:buFontTx/>
            </a:pPr>
            <a:r>
              <a:rPr sz="2000" b="1" dirty="0">
                <a:latin typeface="Calibri" panose="020F0502020204030204" charset="0"/>
                <a:cs typeface="Calibri" panose="020F0502020204030204" charset="0"/>
              </a:rPr>
              <a:t>Using </a:t>
            </a:r>
            <a:r>
              <a:rPr sz="2000" b="1" dirty="0">
                <a:solidFill>
                  <a:srgbClr val="FF0000"/>
                </a:solidFill>
                <a:latin typeface="Calibri" panose="020F0502020204030204" charset="0"/>
                <a:cs typeface="Calibri" panose="020F0502020204030204" charset="0"/>
              </a:rPr>
              <a:t>3</a:t>
            </a:r>
            <a:r>
              <a:rPr sz="2000" b="1" dirty="0">
                <a:latin typeface="Calibri" panose="020F0502020204030204" charset="0"/>
                <a:cs typeface="Calibri" panose="020F0502020204030204" charset="0"/>
              </a:rPr>
              <a:t> prompts to complete P4 code for network layer forwarding</a:t>
            </a:r>
          </a:p>
        </p:txBody>
      </p:sp>
      <p:sp>
        <p:nvSpPr>
          <p:cNvPr id="32" name="Rectangle 10"/>
          <p:cNvSpPr/>
          <p:nvPr/>
        </p:nvSpPr>
        <p:spPr>
          <a:xfrm>
            <a:off x="250190" y="5572760"/>
            <a:ext cx="3880485" cy="1014730"/>
          </a:xfrm>
          <a:prstGeom prst="rect">
            <a:avLst/>
          </a:prstGeom>
        </p:spPr>
        <p:txBody>
          <a:bodyPr wrap="square">
            <a:spAutoFit/>
          </a:bodyPr>
          <a:lstStyle/>
          <a:p>
            <a:pPr algn="ctr">
              <a:buClrTx/>
              <a:buSzTx/>
              <a:buFontTx/>
            </a:pPr>
            <a:r>
              <a:rPr sz="2000" b="1" dirty="0">
                <a:latin typeface="Calibri" panose="020F0502020204030204" charset="0"/>
                <a:cs typeface="Calibri" panose="020F0502020204030204" charset="0"/>
              </a:rPr>
              <a:t>Using </a:t>
            </a:r>
            <a:r>
              <a:rPr sz="2000" b="1" dirty="0">
                <a:solidFill>
                  <a:srgbClr val="FF0000"/>
                </a:solidFill>
                <a:latin typeface="Calibri" panose="020F0502020204030204" charset="0"/>
                <a:cs typeface="Calibri" panose="020F0502020204030204" charset="0"/>
              </a:rPr>
              <a:t>4</a:t>
            </a:r>
            <a:r>
              <a:rPr sz="2000" b="1" dirty="0">
                <a:latin typeface="Calibri" panose="020F0502020204030204" charset="0"/>
                <a:cs typeface="Calibri" panose="020F0502020204030204" charset="0"/>
              </a:rPr>
              <a:t> prompts to complete a UDP-based client-server rock-paper-scissors game code</a:t>
            </a:r>
          </a:p>
        </p:txBody>
      </p:sp>
      <p:pic>
        <p:nvPicPr>
          <p:cNvPr id="37" name="Picture 31"/>
          <p:cNvPicPr>
            <a:picLocks noChangeAspect="1"/>
          </p:cNvPicPr>
          <p:nvPr/>
        </p:nvPicPr>
        <p:blipFill>
          <a:blip r:embed="rId6"/>
          <a:stretch>
            <a:fillRect/>
          </a:stretch>
        </p:blipFill>
        <p:spPr>
          <a:xfrm>
            <a:off x="7693660" y="1294130"/>
            <a:ext cx="3429000" cy="4217035"/>
          </a:xfrm>
          <a:prstGeom prst="rect">
            <a:avLst/>
          </a:prstGeom>
          <a:ln>
            <a:solidFill>
              <a:schemeClr val="accent1"/>
            </a:solidFill>
          </a:ln>
        </p:spPr>
      </p:pic>
      <p:grpSp>
        <p:nvGrpSpPr>
          <p:cNvPr id="34" name="组合 33"/>
          <p:cNvGrpSpPr/>
          <p:nvPr/>
        </p:nvGrpSpPr>
        <p:grpSpPr>
          <a:xfrm>
            <a:off x="2193925" y="2761615"/>
            <a:ext cx="7986395" cy="1714500"/>
            <a:chOff x="3189993" y="2722180"/>
            <a:chExt cx="6792265" cy="1786791"/>
          </a:xfrm>
        </p:grpSpPr>
        <p:sp>
          <p:nvSpPr>
            <p:cNvPr id="35" name="圆角矩形 34"/>
            <p:cNvSpPr/>
            <p:nvPr/>
          </p:nvSpPr>
          <p:spPr>
            <a:xfrm>
              <a:off x="3189994" y="2722180"/>
              <a:ext cx="6792264" cy="1739859"/>
            </a:xfrm>
            <a:prstGeom prst="roundRect">
              <a:avLst/>
            </a:prstGeom>
            <a:solidFill>
              <a:schemeClr val="accent1">
                <a:lumMod val="40000"/>
                <a:lumOff val="60000"/>
                <a:alpha val="99000"/>
              </a:schemeClr>
            </a:solidFill>
            <a:ln>
              <a:solidFill>
                <a:srgbClr val="274FA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Calibri" panose="020F0502020204030204" charset="0"/>
              </a:endParaRPr>
            </a:p>
          </p:txBody>
        </p:sp>
        <p:sp>
          <p:nvSpPr>
            <p:cNvPr id="36" name="文本框 35"/>
            <p:cNvSpPr txBox="1"/>
            <p:nvPr/>
          </p:nvSpPr>
          <p:spPr>
            <a:xfrm>
              <a:off x="3189993" y="2768995"/>
              <a:ext cx="6792265" cy="1739976"/>
            </a:xfrm>
            <a:prstGeom prst="rect">
              <a:avLst/>
            </a:prstGeom>
            <a:noFill/>
          </p:spPr>
          <p:txBody>
            <a:bodyPr wrap="square" rtlCol="0">
              <a:noAutofit/>
            </a:bodyPr>
            <a:lstStyle/>
            <a:p>
              <a:pPr algn="ctr">
                <a:lnSpc>
                  <a:spcPct val="150000"/>
                </a:lnSpc>
              </a:pPr>
              <a:r>
                <a:rPr lang="zh-CN" altLang="en-US" sz="2800" b="1" dirty="0">
                  <a:solidFill>
                    <a:srgbClr val="2750A3"/>
                  </a:solidFill>
                  <a:latin typeface="微软雅黑" panose="020B0503020204020204" charset="-122"/>
                  <a:ea typeface="微软雅黑" panose="020B0503020204020204" charset="-122"/>
                  <a:cs typeface="Calibri Light" panose="020F0302020204030204" pitchFamily="34" charset="0"/>
                </a:rPr>
                <a:t>Using </a:t>
              </a:r>
              <a:r>
                <a:rPr lang="zh-CN" altLang="en-US" sz="2800" b="1" dirty="0">
                  <a:solidFill>
                    <a:srgbClr val="FF0000"/>
                  </a:solidFill>
                  <a:latin typeface="微软雅黑" panose="020B0503020204020204" charset="-122"/>
                  <a:ea typeface="微软雅黑" panose="020B0503020204020204" charset="-122"/>
                  <a:cs typeface="Calibri Light" panose="020F0302020204030204" pitchFamily="34" charset="0"/>
                </a:rPr>
                <a:t>Large Language Models</a:t>
              </a:r>
              <a:r>
                <a:rPr lang="zh-CN" altLang="en-US" sz="2800" b="1" dirty="0">
                  <a:solidFill>
                    <a:srgbClr val="2750A3"/>
                  </a:solidFill>
                  <a:latin typeface="微软雅黑" panose="020B0503020204020204" charset="-122"/>
                  <a:ea typeface="微软雅黑" panose="020B0503020204020204" charset="-122"/>
                  <a:cs typeface="Calibri Light" panose="020F0302020204030204" pitchFamily="34" charset="0"/>
                </a:rPr>
                <a:t> to Assist in Reproducing Network Syste</a:t>
              </a:r>
              <a:r>
                <a:rPr lang="en-US" altLang="zh-CN" sz="2800" b="1" dirty="0">
                  <a:solidFill>
                    <a:srgbClr val="2750A3"/>
                  </a:solidFill>
                  <a:latin typeface="微软雅黑" panose="020B0503020204020204" charset="-122"/>
                  <a:ea typeface="微软雅黑" panose="020B0503020204020204" charset="-122"/>
                  <a:cs typeface="Calibri Light" panose="020F0302020204030204" pitchFamily="34" charset="0"/>
                </a:rPr>
                <a:t>ms</a:t>
              </a:r>
            </a:p>
          </p:txBody>
        </p:sp>
      </p:grpSp>
      <p:sp>
        <p:nvSpPr>
          <p:cNvPr id="3" name="Title 1"/>
          <p:cNvSpPr>
            <a:spLocks noGrp="1"/>
          </p:cNvSpPr>
          <p:nvPr/>
        </p:nvSpPr>
        <p:spPr>
          <a:xfrm>
            <a:off x="542925" y="330835"/>
            <a:ext cx="11234420"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en-US" sz="3600" b="1" spc="200" dirty="0">
                <a:solidFill>
                  <a:srgbClr val="FF0000"/>
                </a:solidFill>
                <a:effectLst/>
                <a:latin typeface="Calibri" panose="020F0502020204030204" charset="0"/>
                <a:cs typeface="Calibri" panose="020F0502020204030204" charset="0"/>
              </a:rPr>
              <a:t>Examples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4250" y="1024380"/>
            <a:ext cx="11303411" cy="107994"/>
          </a:xfrm>
          <a:prstGeom prst="rect">
            <a:avLst/>
          </a:prstGeom>
          <a:solidFill>
            <a:srgbClr val="0E07B6"/>
          </a:solidFill>
          <a:ln>
            <a:solidFill>
              <a:srgbClr val="0E0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22240" y="238125"/>
            <a:ext cx="9311005" cy="73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itle 1"/>
          <p:cNvSpPr>
            <a:spLocks noGrp="1"/>
          </p:cNvSpPr>
          <p:nvPr/>
        </p:nvSpPr>
        <p:spPr>
          <a:xfrm>
            <a:off x="166370" y="330835"/>
            <a:ext cx="11942445" cy="64770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l"/>
            <a:r>
              <a:rPr lang="en-US" altLang="en-US" sz="2800" b="1" spc="200" dirty="0">
                <a:solidFill>
                  <a:schemeClr val="tx1"/>
                </a:solidFill>
                <a:effectLst/>
                <a:latin typeface="Calibri" panose="020F0502020204030204" charset="0"/>
                <a:cs typeface="Calibri" panose="020F0502020204030204" charset="0"/>
                <a:sym typeface="+mn-ea"/>
              </a:rPr>
              <a:t>Key insight: Using </a:t>
            </a:r>
            <a:r>
              <a:rPr lang="en-US" altLang="en-US" sz="2800" b="1" spc="200" dirty="0">
                <a:solidFill>
                  <a:srgbClr val="FF0000"/>
                </a:solidFill>
                <a:effectLst/>
                <a:latin typeface="Calibri" panose="020F0502020204030204" charset="0"/>
                <a:cs typeface="Calibri" panose="020F0502020204030204" charset="0"/>
                <a:sym typeface="+mn-ea"/>
              </a:rPr>
              <a:t>LLMs</a:t>
            </a:r>
            <a:r>
              <a:rPr lang="en-US" altLang="en-US" sz="2800" b="1" spc="200" dirty="0">
                <a:solidFill>
                  <a:schemeClr val="tx1"/>
                </a:solidFill>
                <a:effectLst/>
                <a:latin typeface="Calibri" panose="020F0502020204030204" charset="0"/>
                <a:cs typeface="Calibri" panose="020F0502020204030204" charset="0"/>
                <a:sym typeface="+mn-ea"/>
              </a:rPr>
              <a:t> for Code Generation in the Network Domain</a:t>
            </a:r>
          </a:p>
        </p:txBody>
      </p:sp>
      <p:sp>
        <p:nvSpPr>
          <p:cNvPr id="64" name="灯片编号占位符 63"/>
          <p:cNvSpPr>
            <a:spLocks noGrp="1"/>
          </p:cNvSpPr>
          <p:nvPr>
            <p:ph type="sldNum" sz="quarter" idx="12"/>
          </p:nvPr>
        </p:nvSpPr>
        <p:spPr/>
        <p:txBody>
          <a:bodyPr/>
          <a:lstStyle/>
          <a:p>
            <a:pPr algn="r"/>
            <a:fld id="{49AE70B2-8BF9-45C0-BB95-33D1B9D3A854}" type="slidenum">
              <a:rPr lang="zh-CN" altLang="en-US" smtClean="0"/>
              <a:t>8</a:t>
            </a:fld>
            <a:endParaRPr lang="zh-CN" altLang="en-US" dirty="0"/>
          </a:p>
        </p:txBody>
      </p:sp>
      <p:grpSp>
        <p:nvGrpSpPr>
          <p:cNvPr id="33" name="Group 22"/>
          <p:cNvGrpSpPr/>
          <p:nvPr/>
        </p:nvGrpSpPr>
        <p:grpSpPr>
          <a:xfrm>
            <a:off x="845396" y="3803401"/>
            <a:ext cx="9874757" cy="2771936"/>
            <a:chOff x="877146" y="2806451"/>
            <a:chExt cx="9874757" cy="2771936"/>
          </a:xfrm>
        </p:grpSpPr>
        <p:pic>
          <p:nvPicPr>
            <p:cNvPr id="35" name="图片 10" descr="黑盒模型"/>
            <p:cNvPicPr>
              <a:picLocks noChangeAspect="1"/>
            </p:cNvPicPr>
            <p:nvPr/>
          </p:nvPicPr>
          <p:blipFill>
            <a:blip r:embed="rId5"/>
            <a:stretch>
              <a:fillRect/>
            </a:stretch>
          </p:blipFill>
          <p:spPr>
            <a:xfrm>
              <a:off x="4492209" y="2806451"/>
              <a:ext cx="2362200" cy="2362200"/>
            </a:xfrm>
            <a:prstGeom prst="rect">
              <a:avLst/>
            </a:prstGeom>
          </p:spPr>
        </p:pic>
        <p:cxnSp>
          <p:nvCxnSpPr>
            <p:cNvPr id="36" name="直接箭头连接符 21"/>
            <p:cNvCxnSpPr/>
            <p:nvPr/>
          </p:nvCxnSpPr>
          <p:spPr>
            <a:xfrm flipV="1">
              <a:off x="2691969" y="4114551"/>
              <a:ext cx="1800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23"/>
            <p:cNvCxnSpPr/>
            <p:nvPr>
              <p:custDataLst>
                <p:tags r:id="rId2"/>
              </p:custDataLst>
            </p:nvPr>
          </p:nvCxnSpPr>
          <p:spPr>
            <a:xfrm flipV="1">
              <a:off x="6854394" y="4114551"/>
              <a:ext cx="1800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8" name="图片 31" descr="疑问"/>
            <p:cNvPicPr>
              <a:picLocks noChangeAspect="1"/>
            </p:cNvPicPr>
            <p:nvPr/>
          </p:nvPicPr>
          <p:blipFill>
            <a:blip r:embed="rId6"/>
            <a:stretch>
              <a:fillRect/>
            </a:stretch>
          </p:blipFill>
          <p:spPr>
            <a:xfrm>
              <a:off x="877146" y="2835661"/>
              <a:ext cx="1905000" cy="1905000"/>
            </a:xfrm>
            <a:prstGeom prst="rect">
              <a:avLst/>
            </a:prstGeom>
          </p:spPr>
        </p:pic>
        <p:sp>
          <p:nvSpPr>
            <p:cNvPr id="39" name="文本框 1"/>
            <p:cNvSpPr txBox="1"/>
            <p:nvPr/>
          </p:nvSpPr>
          <p:spPr>
            <a:xfrm>
              <a:off x="4232541" y="5118012"/>
              <a:ext cx="3091086"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Calibri" panose="020F0502020204030204"/>
                  <a:ea typeface="Calibri" panose="020F0502020204030204" charset="0"/>
                  <a:cs typeface="+mn-cs"/>
                </a:rPr>
                <a:t>LLMs</a:t>
              </a:r>
            </a:p>
          </p:txBody>
        </p:sp>
        <p:sp>
          <p:nvSpPr>
            <p:cNvPr id="40" name="流程图: 多文档 14"/>
            <p:cNvSpPr/>
            <p:nvPr/>
          </p:nvSpPr>
          <p:spPr>
            <a:xfrm>
              <a:off x="8813779" y="3211754"/>
              <a:ext cx="1938124" cy="1606786"/>
            </a:xfrm>
            <a:prstGeom prst="flowChartMultidocumen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rPr>
                <a:t>Code</a:t>
              </a:r>
              <a:endParaRPr lang="zh-CN" altLang="en-US" sz="4400" b="1" dirty="0">
                <a:solidFill>
                  <a:schemeClr val="tx1"/>
                </a:solidFill>
              </a:endParaRPr>
            </a:p>
          </p:txBody>
        </p:sp>
      </p:grpSp>
      <p:sp>
        <p:nvSpPr>
          <p:cNvPr id="41" name="文本框 24"/>
          <p:cNvSpPr txBox="1"/>
          <p:nvPr/>
        </p:nvSpPr>
        <p:spPr>
          <a:xfrm>
            <a:off x="2820670" y="4554855"/>
            <a:ext cx="1272540" cy="460375"/>
          </a:xfrm>
          <a:prstGeom prst="rect">
            <a:avLst/>
          </a:prstGeom>
          <a:noFill/>
        </p:spPr>
        <p:txBody>
          <a:bodyPr wrap="square" rtlCol="0">
            <a:spAutoFit/>
          </a:bodyPr>
          <a:lstStyle/>
          <a:p>
            <a:pPr marL="0" marR="0" indent="0" algn="ctr" defTabSz="914400" eaLnBrk="1" fontAlgn="auto" latinLnBrk="0" hangingPunct="1">
              <a:lnSpc>
                <a:spcPct val="100000"/>
              </a:lnSpc>
              <a:spcBef>
                <a:spcPts val="0"/>
              </a:spcBef>
              <a:spcAft>
                <a:spcPts val="0"/>
              </a:spcAft>
              <a:buClrTx/>
              <a:buSzTx/>
              <a:buFontTx/>
              <a:buNone/>
              <a:defRPr/>
            </a:pPr>
            <a:r>
              <a:rPr lang="zh-CN" altLang="en-US" sz="2400" b="1" noProof="0" dirty="0">
                <a:solidFill>
                  <a:prstClr val="black"/>
                </a:solidFill>
                <a:latin typeface="Calibri" panose="020F0502020204030204"/>
                <a:ea typeface="Calibri" panose="020F0502020204030204" charset="0"/>
                <a:cs typeface="Calibri" panose="020F0502020204030204" charset="0"/>
                <a:sym typeface="+mn-ea"/>
              </a:rPr>
              <a:t>prompt</a:t>
            </a:r>
            <a:r>
              <a:rPr lang="en-US" altLang="zh-CN" sz="2400" b="1" noProof="0" dirty="0">
                <a:solidFill>
                  <a:prstClr val="black"/>
                </a:solidFill>
                <a:latin typeface="Calibri" panose="020F0502020204030204"/>
                <a:ea typeface="Calibri" panose="020F0502020204030204" charset="0"/>
                <a:cs typeface="Calibri" panose="020F0502020204030204" charset="0"/>
                <a:sym typeface="+mn-ea"/>
              </a:rPr>
              <a:t>s</a:t>
            </a:r>
            <a:endParaRPr kumimoji="0" lang="en-US" altLang="zh-CN" sz="2400" b="1" i="0" kern="1200" cap="none" spc="0" normalizeH="0" baseline="0" noProof="0" dirty="0">
              <a:solidFill>
                <a:prstClr val="black"/>
              </a:solidFill>
              <a:latin typeface="Calibri" panose="020F0502020204030204"/>
              <a:ea typeface="Calibri" panose="020F0502020204030204" charset="0"/>
              <a:cs typeface="Calibri" panose="020F0502020204030204" charset="0"/>
              <a:sym typeface="+mn-ea"/>
            </a:endParaRPr>
          </a:p>
        </p:txBody>
      </p:sp>
      <p:sp>
        <p:nvSpPr>
          <p:cNvPr id="42" name="文本框 25"/>
          <p:cNvSpPr txBox="1"/>
          <p:nvPr/>
        </p:nvSpPr>
        <p:spPr>
          <a:xfrm>
            <a:off x="6990934" y="4554796"/>
            <a:ext cx="1348105" cy="460375"/>
          </a:xfrm>
          <a:prstGeom prst="rect">
            <a:avLst/>
          </a:prstGeom>
          <a:noFill/>
        </p:spPr>
        <p:txBody>
          <a:bodyPr wrap="square" rtlCol="0" anchor="t">
            <a:spAutoFit/>
          </a:bodyPr>
          <a:lstStyle/>
          <a:p>
            <a:pPr marL="0" marR="0" indent="0" algn="ctr" defTabSz="914400" eaLnBrk="1" fontAlgn="auto" latinLnBrk="0" hangingPunct="1">
              <a:lnSpc>
                <a:spcPct val="100000"/>
              </a:lnSpc>
              <a:spcBef>
                <a:spcPts val="0"/>
              </a:spcBef>
              <a:spcAft>
                <a:spcPts val="0"/>
              </a:spcAft>
              <a:buClrTx/>
              <a:buSzTx/>
              <a:buFontTx/>
              <a:buNone/>
              <a:defRPr/>
            </a:pPr>
            <a:r>
              <a:rPr kumimoji="0" lang="en-US" altLang="zh-CN" sz="2400" b="1" i="0" kern="1200" cap="none" spc="0" normalizeH="0" baseline="0" noProof="0" dirty="0">
                <a:solidFill>
                  <a:prstClr val="black"/>
                </a:solidFill>
                <a:latin typeface="Calibri" panose="020F0502020204030204"/>
                <a:ea typeface="Calibri" panose="020F0502020204030204" charset="0"/>
                <a:cs typeface="Calibri" panose="020F0502020204030204" charset="0"/>
                <a:sym typeface="+mn-ea"/>
              </a:rPr>
              <a:t>outputs</a:t>
            </a:r>
          </a:p>
        </p:txBody>
      </p:sp>
      <p:pic>
        <p:nvPicPr>
          <p:cNvPr id="43" name="Picture 25"/>
          <p:cNvPicPr>
            <a:picLocks noChangeAspect="1"/>
          </p:cNvPicPr>
          <p:nvPr/>
        </p:nvPicPr>
        <p:blipFill>
          <a:blip r:embed="rId7"/>
          <a:stretch>
            <a:fillRect/>
          </a:stretch>
        </p:blipFill>
        <p:spPr>
          <a:xfrm>
            <a:off x="1872470" y="3803476"/>
            <a:ext cx="877766" cy="877766"/>
          </a:xfrm>
          <a:prstGeom prst="rect">
            <a:avLst/>
          </a:prstGeom>
        </p:spPr>
      </p:pic>
      <p:sp>
        <p:nvSpPr>
          <p:cNvPr id="101" name="文本框 100"/>
          <p:cNvSpPr txBox="1"/>
          <p:nvPr/>
        </p:nvSpPr>
        <p:spPr>
          <a:xfrm>
            <a:off x="648970" y="1155065"/>
            <a:ext cx="10786110" cy="2306955"/>
          </a:xfrm>
          <a:prstGeom prst="rect">
            <a:avLst/>
          </a:prstGeom>
          <a:noFill/>
          <a:ln w="9525">
            <a:noFill/>
          </a:ln>
        </p:spPr>
        <p:txBody>
          <a:bodyPr wrap="square">
            <a:spAutoFit/>
          </a:bodyPr>
          <a:lstStyle/>
          <a:p>
            <a:pPr marL="0" indent="0">
              <a:lnSpc>
                <a:spcPct val="150000"/>
              </a:lnSpc>
            </a:pPr>
            <a:r>
              <a:rPr lang="zh-CN" sz="2400" b="1">
                <a:latin typeface="微软雅黑" panose="020B0503020204020204" charset="-122"/>
                <a:ea typeface="微软雅黑" panose="020B0503020204020204" charset="-122"/>
              </a:rPr>
              <a:t>By employing </a:t>
            </a:r>
            <a:r>
              <a:rPr lang="zh-CN" sz="2400" b="1">
                <a:solidFill>
                  <a:srgbClr val="274FA2"/>
                </a:solidFill>
                <a:latin typeface="微软雅黑" panose="020B0503020204020204" charset="-122"/>
                <a:ea typeface="微软雅黑" panose="020B0503020204020204" charset="-122"/>
              </a:rPr>
              <a:t>paper preprocessing</a:t>
            </a:r>
            <a:r>
              <a:rPr lang="zh-CN" sz="2400" b="1">
                <a:latin typeface="微软雅黑" panose="020B0503020204020204" charset="-122"/>
                <a:ea typeface="微软雅黑" panose="020B0503020204020204" charset="-122"/>
              </a:rPr>
              <a:t> and </a:t>
            </a:r>
            <a:r>
              <a:rPr lang="zh-CN" sz="2400" b="1">
                <a:solidFill>
                  <a:srgbClr val="274FA2"/>
                </a:solidFill>
                <a:latin typeface="微软雅黑" panose="020B0503020204020204" charset="-122"/>
                <a:ea typeface="微软雅黑" panose="020B0503020204020204" charset="-122"/>
              </a:rPr>
              <a:t>prompt engineering</a:t>
            </a:r>
            <a:r>
              <a:rPr lang="zh-CN" sz="2400" b="1">
                <a:latin typeface="微软雅黑" panose="020B0503020204020204" charset="-122"/>
                <a:ea typeface="微软雅黑" panose="020B0503020204020204" charset="-122"/>
              </a:rPr>
              <a:t>, </a:t>
            </a:r>
            <a:r>
              <a:rPr lang="en-US" altLang="zh-CN" sz="2400" b="1">
                <a:latin typeface="微软雅黑" panose="020B0503020204020204" charset="-122"/>
                <a:ea typeface="微软雅黑" panose="020B0503020204020204" charset="-122"/>
              </a:rPr>
              <a:t>LLMs</a:t>
            </a:r>
            <a:r>
              <a:rPr lang="zh-CN" sz="2400" b="1">
                <a:latin typeface="微软雅黑" panose="020B0503020204020204" charset="-122"/>
                <a:ea typeface="微软雅黑" panose="020B0503020204020204" charset="-122"/>
              </a:rPr>
              <a:t> can transform functional requirements of various network system modules into executable code, thereby achieving code generation for network systems.</a:t>
            </a:r>
            <a:endParaRPr lang="zh-CN" altLang="en-US" sz="2400" b="1">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c0e4c2f0-88ce-4a96-a2e8-320f39dc2f37"/>
  <p:tag name="COMMONDATA" val="eyJoZGlkIjoiZTI3YWQ4YzAyNGNmNTMyZDZkNTBjNDBkZWQ3NTkyY2UifQ=="/>
</p:tagLst>
</file>

<file path=ppt/tags/tag1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113,&quot;width&quot;:14873}"/>
</p:tagLst>
</file>

<file path=ppt/tags/tag3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odyPr anchor="ctr"/>
      <a:lstStyle>
        <a:defPPr algn="ctr">
          <a:defRPr sz="800" b="1" dirty="0">
            <a:solidFill>
              <a:schemeClr val="tx1"/>
            </a:solidFill>
          </a:defRPr>
        </a:defPPr>
      </a:lstStyle>
      <a:style>
        <a:lnRef idx="1">
          <a:schemeClr val="accent3"/>
        </a:lnRef>
        <a:fillRef idx="3">
          <a:schemeClr val="accent3"/>
        </a:fillRef>
        <a:effectRef idx="2">
          <a:schemeClr val="accent3"/>
        </a:effectRef>
        <a:fontRef idx="minor">
          <a:schemeClr val="lt1"/>
        </a:fontRef>
      </a: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标准排版">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2374</Words>
  <Application>Microsoft Macintosh PowerPoint</Application>
  <PresentationFormat>Widescreen</PresentationFormat>
  <Paragraphs>234</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Google Sans Text</vt:lpstr>
      <vt:lpstr>微软雅黑</vt:lpstr>
      <vt:lpstr>黑体</vt:lpstr>
      <vt:lpstr>Arial</vt:lpstr>
      <vt:lpstr>Calibri</vt:lpstr>
      <vt:lpstr>Times New Roman</vt:lpstr>
      <vt:lpstr>Verdana</vt:lpstr>
      <vt:lpstr>Wingdings</vt:lpstr>
      <vt:lpstr>1_自定义设计方案</vt:lpstr>
      <vt:lpstr>Office 主题​​</vt:lpstr>
      <vt:lpstr>PowerPoint Presentation</vt:lpstr>
      <vt:lpstr>Qingyu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switch?</vt:lpstr>
      <vt:lpstr>What is a switch?</vt:lpstr>
      <vt:lpstr>What is a switch?</vt:lpstr>
      <vt:lpstr>What is a switch?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135</cp:revision>
  <dcterms:created xsi:type="dcterms:W3CDTF">2020-11-10T03:01:00Z</dcterms:created>
  <dcterms:modified xsi:type="dcterms:W3CDTF">2025-11-25T07:10:35Z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A3CE61062A5748059C7E63980A7323CB_12</vt:lpwstr>
  </property>
  <property fmtid="{D5CDD505-2E9C-101B-9397-08002B2CF9AE}" pid="3" name="KSOProductBuildVer">
    <vt:lpwstr>2052-12.1.0.18608</vt:lpwstr>
  </property>
</Properties>
</file>