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7" r:id="rId1"/>
  </p:sldMasterIdLst>
  <p:notesMasterIdLst>
    <p:notesMasterId r:id="rId50"/>
  </p:notesMasterIdLst>
  <p:handoutMasterIdLst>
    <p:handoutMasterId r:id="rId51"/>
  </p:handoutMasterIdLst>
  <p:sldIdLst>
    <p:sldId id="256" r:id="rId2"/>
    <p:sldId id="379" r:id="rId3"/>
    <p:sldId id="1264" r:id="rId4"/>
    <p:sldId id="427" r:id="rId5"/>
    <p:sldId id="428" r:id="rId6"/>
    <p:sldId id="470" r:id="rId7"/>
    <p:sldId id="469" r:id="rId8"/>
    <p:sldId id="467" r:id="rId9"/>
    <p:sldId id="473" r:id="rId10"/>
    <p:sldId id="468" r:id="rId11"/>
    <p:sldId id="474" r:id="rId12"/>
    <p:sldId id="475" r:id="rId13"/>
    <p:sldId id="429" r:id="rId14"/>
    <p:sldId id="457" r:id="rId15"/>
    <p:sldId id="456" r:id="rId16"/>
    <p:sldId id="442" r:id="rId17"/>
    <p:sldId id="430" r:id="rId18"/>
    <p:sldId id="431" r:id="rId19"/>
    <p:sldId id="432" r:id="rId20"/>
    <p:sldId id="435" r:id="rId21"/>
    <p:sldId id="458" r:id="rId22"/>
    <p:sldId id="459" r:id="rId23"/>
    <p:sldId id="452" r:id="rId24"/>
    <p:sldId id="455" r:id="rId25"/>
    <p:sldId id="823" r:id="rId26"/>
    <p:sldId id="440" r:id="rId27"/>
    <p:sldId id="1172" r:id="rId28"/>
    <p:sldId id="434" r:id="rId29"/>
    <p:sldId id="1162" r:id="rId30"/>
    <p:sldId id="1171" r:id="rId31"/>
    <p:sldId id="364" r:id="rId32"/>
    <p:sldId id="357" r:id="rId33"/>
    <p:sldId id="377" r:id="rId34"/>
    <p:sldId id="465" r:id="rId35"/>
    <p:sldId id="462" r:id="rId36"/>
    <p:sldId id="463" r:id="rId37"/>
    <p:sldId id="466" r:id="rId38"/>
    <p:sldId id="472" r:id="rId39"/>
    <p:sldId id="471" r:id="rId40"/>
    <p:sldId id="461" r:id="rId41"/>
    <p:sldId id="449" r:id="rId42"/>
    <p:sldId id="454" r:id="rId43"/>
    <p:sldId id="443" r:id="rId44"/>
    <p:sldId id="444" r:id="rId45"/>
    <p:sldId id="445" r:id="rId46"/>
    <p:sldId id="446" r:id="rId47"/>
    <p:sldId id="367" r:id="rId48"/>
    <p:sldId id="368" r:id="rId49"/>
  </p:sldIdLst>
  <p:sldSz cx="9144000" cy="6858000" type="screen4x3"/>
  <p:notesSz cx="7315200" cy="9601200"/>
  <p:defaultTextStyle>
    <a:defPPr>
      <a:defRPr lang="en-US"/>
    </a:defPPr>
    <a:lvl1pPr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1pPr>
    <a:lvl2pPr marL="4572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0"/>
      </a:spcAft>
      <a:defRPr sz="500" kern="1200">
        <a:solidFill>
          <a:schemeClr val="tx1"/>
        </a:solidFill>
        <a:latin typeface="Times New Roman" charset="0"/>
        <a:ea typeface="ＭＳ Ｐゴシック" charset="-128"/>
        <a:cs typeface="+mn-cs"/>
      </a:defRPr>
    </a:lvl5pPr>
    <a:lvl6pPr marL="2286000" algn="l" defTabSz="914400" rtl="0" eaLnBrk="1" latinLnBrk="0" hangingPunct="1">
      <a:defRPr sz="500" kern="1200">
        <a:solidFill>
          <a:schemeClr val="tx1"/>
        </a:solidFill>
        <a:latin typeface="Times New Roman" charset="0"/>
        <a:ea typeface="ＭＳ Ｐゴシック" charset="-128"/>
        <a:cs typeface="+mn-cs"/>
      </a:defRPr>
    </a:lvl6pPr>
    <a:lvl7pPr marL="2743200" algn="l" defTabSz="914400" rtl="0" eaLnBrk="1" latinLnBrk="0" hangingPunct="1">
      <a:defRPr sz="500" kern="1200">
        <a:solidFill>
          <a:schemeClr val="tx1"/>
        </a:solidFill>
        <a:latin typeface="Times New Roman" charset="0"/>
        <a:ea typeface="ＭＳ Ｐゴシック" charset="-128"/>
        <a:cs typeface="+mn-cs"/>
      </a:defRPr>
    </a:lvl7pPr>
    <a:lvl8pPr marL="3200400" algn="l" defTabSz="914400" rtl="0" eaLnBrk="1" latinLnBrk="0" hangingPunct="1">
      <a:defRPr sz="500" kern="1200">
        <a:solidFill>
          <a:schemeClr val="tx1"/>
        </a:solidFill>
        <a:latin typeface="Times New Roman" charset="0"/>
        <a:ea typeface="ＭＳ Ｐゴシック" charset="-128"/>
        <a:cs typeface="+mn-cs"/>
      </a:defRPr>
    </a:lvl8pPr>
    <a:lvl9pPr marL="3657600" algn="l" defTabSz="914400" rtl="0" eaLnBrk="1" latinLnBrk="0" hangingPunct="1">
      <a:defRPr sz="500"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A50021"/>
    <a:srgbClr val="6666FF"/>
    <a:srgbClr val="FF9900"/>
    <a:srgbClr val="FFFF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87"/>
    <p:restoredTop sz="94513"/>
  </p:normalViewPr>
  <p:slideViewPr>
    <p:cSldViewPr>
      <p:cViewPr varScale="1">
        <p:scale>
          <a:sx n="134" d="100"/>
          <a:sy n="134" d="100"/>
        </p:scale>
        <p:origin x="113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3170238" cy="481013"/>
          </a:xfrm>
          <a:prstGeom prst="rect">
            <a:avLst/>
          </a:prstGeom>
          <a:noFill/>
          <a:ln w="12700">
            <a:noFill/>
            <a:miter lim="800000"/>
            <a:headEnd type="none" w="sm" len="sm"/>
            <a:tailEnd type="none" w="sm" len="sm"/>
          </a:ln>
          <a:effectLst/>
        </p:spPr>
        <p:txBody>
          <a:bodyPr vert="horz" wrap="square" lIns="96632" tIns="48317" rIns="96632" bIns="48317" numCol="1" anchor="t" anchorCtr="0" compatLnSpc="1">
            <a:prstTxWarp prst="textNoShape">
              <a:avLst/>
            </a:prstTxWarp>
          </a:bodyPr>
          <a:lstStyle>
            <a:lvl1pPr algn="l" defTabSz="966788">
              <a:defRPr sz="1200">
                <a:ea typeface="ＭＳ Ｐゴシック" charset="0"/>
                <a:cs typeface="+mn-cs"/>
              </a:defRPr>
            </a:lvl1pPr>
          </a:lstStyle>
          <a:p>
            <a:pPr>
              <a:defRPr/>
            </a:pPr>
            <a:endParaRPr lang="en-US"/>
          </a:p>
        </p:txBody>
      </p:sp>
      <p:sp>
        <p:nvSpPr>
          <p:cNvPr id="53251" name="Rectangle 3"/>
          <p:cNvSpPr>
            <a:spLocks noGrp="1" noChangeArrowheads="1"/>
          </p:cNvSpPr>
          <p:nvPr>
            <p:ph type="dt" sz="quarter" idx="1"/>
          </p:nvPr>
        </p:nvSpPr>
        <p:spPr bwMode="auto">
          <a:xfrm>
            <a:off x="4144963" y="0"/>
            <a:ext cx="3170237" cy="481013"/>
          </a:xfrm>
          <a:prstGeom prst="rect">
            <a:avLst/>
          </a:prstGeom>
          <a:noFill/>
          <a:ln w="12700">
            <a:noFill/>
            <a:miter lim="800000"/>
            <a:headEnd type="none" w="sm" len="sm"/>
            <a:tailEnd type="none" w="sm" len="sm"/>
          </a:ln>
          <a:effectLst/>
        </p:spPr>
        <p:txBody>
          <a:bodyPr vert="horz" wrap="square" lIns="96632" tIns="48317" rIns="96632" bIns="48317" numCol="1" anchor="t" anchorCtr="0" compatLnSpc="1">
            <a:prstTxWarp prst="textNoShape">
              <a:avLst/>
            </a:prstTxWarp>
          </a:bodyPr>
          <a:lstStyle>
            <a:lvl1pPr algn="r" defTabSz="966788">
              <a:defRPr sz="1200">
                <a:ea typeface="ＭＳ Ｐゴシック" charset="0"/>
                <a:cs typeface="+mn-cs"/>
              </a:defRPr>
            </a:lvl1pPr>
          </a:lstStyle>
          <a:p>
            <a:pPr>
              <a:defRPr/>
            </a:pPr>
            <a:endParaRPr lang="en-US"/>
          </a:p>
        </p:txBody>
      </p:sp>
      <p:sp>
        <p:nvSpPr>
          <p:cNvPr id="53252" name="Rectangle 4"/>
          <p:cNvSpPr>
            <a:spLocks noGrp="1" noChangeArrowheads="1"/>
          </p:cNvSpPr>
          <p:nvPr>
            <p:ph type="ftr" sz="quarter" idx="2"/>
          </p:nvPr>
        </p:nvSpPr>
        <p:spPr bwMode="auto">
          <a:xfrm>
            <a:off x="0" y="9120188"/>
            <a:ext cx="3170238" cy="481012"/>
          </a:xfrm>
          <a:prstGeom prst="rect">
            <a:avLst/>
          </a:prstGeom>
          <a:noFill/>
          <a:ln w="12700">
            <a:noFill/>
            <a:miter lim="800000"/>
            <a:headEnd type="none" w="sm" len="sm"/>
            <a:tailEnd type="none" w="sm" len="sm"/>
          </a:ln>
          <a:effectLst/>
        </p:spPr>
        <p:txBody>
          <a:bodyPr vert="horz" wrap="square" lIns="96632" tIns="48317" rIns="96632" bIns="48317" numCol="1" anchor="b" anchorCtr="0" compatLnSpc="1">
            <a:prstTxWarp prst="textNoShape">
              <a:avLst/>
            </a:prstTxWarp>
          </a:bodyPr>
          <a:lstStyle>
            <a:lvl1pPr algn="l" defTabSz="966788">
              <a:defRPr sz="1200">
                <a:ea typeface="ＭＳ Ｐゴシック" charset="0"/>
                <a:cs typeface="+mn-cs"/>
              </a:defRPr>
            </a:lvl1pPr>
          </a:lstStyle>
          <a:p>
            <a:pPr>
              <a:defRPr/>
            </a:pPr>
            <a:endParaRPr lang="en-US"/>
          </a:p>
        </p:txBody>
      </p:sp>
      <p:sp>
        <p:nvSpPr>
          <p:cNvPr id="53253" name="Rectangle 5"/>
          <p:cNvSpPr>
            <a:spLocks noGrp="1" noChangeArrowheads="1"/>
          </p:cNvSpPr>
          <p:nvPr>
            <p:ph type="sldNum" sz="quarter" idx="3"/>
          </p:nvPr>
        </p:nvSpPr>
        <p:spPr bwMode="auto">
          <a:xfrm>
            <a:off x="4144963" y="9120188"/>
            <a:ext cx="3170237" cy="481012"/>
          </a:xfrm>
          <a:prstGeom prst="rect">
            <a:avLst/>
          </a:prstGeom>
          <a:noFill/>
          <a:ln w="12700">
            <a:noFill/>
            <a:miter lim="800000"/>
            <a:headEnd type="none" w="sm" len="sm"/>
            <a:tailEnd type="none" w="sm" len="sm"/>
          </a:ln>
          <a:effectLst/>
        </p:spPr>
        <p:txBody>
          <a:bodyPr vert="horz" wrap="square" lIns="96632" tIns="48317" rIns="96632" bIns="48317" numCol="1" anchor="b" anchorCtr="0" compatLnSpc="1">
            <a:prstTxWarp prst="textNoShape">
              <a:avLst/>
            </a:prstTxWarp>
          </a:bodyPr>
          <a:lstStyle>
            <a:lvl1pPr algn="r" defTabSz="966788">
              <a:defRPr sz="1200" smtClean="0"/>
            </a:lvl1pPr>
          </a:lstStyle>
          <a:p>
            <a:pPr>
              <a:defRPr/>
            </a:pPr>
            <a:fld id="{9007773E-4A35-2642-AB65-4EEA79FAAEF9}" type="slidenum">
              <a:rPr lang="en-US" altLang="x-none"/>
              <a:pPr>
                <a:defRPr/>
              </a:pPr>
              <a:t>‹#›</a:t>
            </a:fld>
            <a:endParaRPr lang="en-US" altLang="x-non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170238" cy="481013"/>
          </a:xfrm>
          <a:prstGeom prst="rect">
            <a:avLst/>
          </a:prstGeom>
          <a:noFill/>
          <a:ln w="12700">
            <a:noFill/>
            <a:miter lim="800000"/>
            <a:headEnd type="none" w="sm" len="sm"/>
            <a:tailEnd type="none" w="sm" len="sm"/>
          </a:ln>
          <a:effectLst/>
        </p:spPr>
        <p:txBody>
          <a:bodyPr vert="horz" wrap="square" lIns="96632" tIns="48317" rIns="96632" bIns="48317" numCol="1" anchor="t" anchorCtr="0" compatLnSpc="1">
            <a:prstTxWarp prst="textNoShape">
              <a:avLst/>
            </a:prstTxWarp>
          </a:bodyPr>
          <a:lstStyle>
            <a:lvl1pPr algn="l" defTabSz="966788">
              <a:defRPr sz="1200">
                <a:ea typeface="ＭＳ Ｐゴシック" charset="0"/>
                <a:cs typeface="+mn-cs"/>
              </a:defRPr>
            </a:lvl1pPr>
          </a:lstStyle>
          <a:p>
            <a:pPr>
              <a:defRPr/>
            </a:pPr>
            <a:endParaRPr lang="en-US"/>
          </a:p>
        </p:txBody>
      </p:sp>
      <p:sp>
        <p:nvSpPr>
          <p:cNvPr id="11267" name="Rectangle 3"/>
          <p:cNvSpPr>
            <a:spLocks noGrp="1" noChangeArrowheads="1"/>
          </p:cNvSpPr>
          <p:nvPr>
            <p:ph type="dt" idx="1"/>
          </p:nvPr>
        </p:nvSpPr>
        <p:spPr bwMode="auto">
          <a:xfrm>
            <a:off x="4144963" y="0"/>
            <a:ext cx="3170237" cy="481013"/>
          </a:xfrm>
          <a:prstGeom prst="rect">
            <a:avLst/>
          </a:prstGeom>
          <a:noFill/>
          <a:ln w="12700">
            <a:noFill/>
            <a:miter lim="800000"/>
            <a:headEnd type="none" w="sm" len="sm"/>
            <a:tailEnd type="none" w="sm" len="sm"/>
          </a:ln>
          <a:effectLst/>
        </p:spPr>
        <p:txBody>
          <a:bodyPr vert="horz" wrap="square" lIns="96632" tIns="48317" rIns="96632" bIns="48317" numCol="1" anchor="t" anchorCtr="0" compatLnSpc="1">
            <a:prstTxWarp prst="textNoShape">
              <a:avLst/>
            </a:prstTxWarp>
          </a:bodyPr>
          <a:lstStyle>
            <a:lvl1pPr algn="r" defTabSz="966788">
              <a:defRPr sz="1200">
                <a:ea typeface="ＭＳ Ｐゴシック" charset="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258888"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9" name="Rectangle 5"/>
          <p:cNvSpPr>
            <a:spLocks noGrp="1" noChangeArrowheads="1"/>
          </p:cNvSpPr>
          <p:nvPr>
            <p:ph type="body" sz="quarter" idx="3"/>
          </p:nvPr>
        </p:nvSpPr>
        <p:spPr bwMode="auto">
          <a:xfrm>
            <a:off x="976313" y="4560888"/>
            <a:ext cx="5362575" cy="4321175"/>
          </a:xfrm>
          <a:prstGeom prst="rect">
            <a:avLst/>
          </a:prstGeom>
          <a:noFill/>
          <a:ln w="12700">
            <a:noFill/>
            <a:miter lim="800000"/>
            <a:headEnd type="none" w="sm" len="sm"/>
            <a:tailEnd type="none" w="sm" len="sm"/>
          </a:ln>
          <a:effectLst/>
        </p:spPr>
        <p:txBody>
          <a:bodyPr vert="horz" wrap="square" lIns="96632" tIns="48317" rIns="96632" bIns="4831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9120188"/>
            <a:ext cx="3170238" cy="481012"/>
          </a:xfrm>
          <a:prstGeom prst="rect">
            <a:avLst/>
          </a:prstGeom>
          <a:noFill/>
          <a:ln w="12700">
            <a:noFill/>
            <a:miter lim="800000"/>
            <a:headEnd type="none" w="sm" len="sm"/>
            <a:tailEnd type="none" w="sm" len="sm"/>
          </a:ln>
          <a:effectLst/>
        </p:spPr>
        <p:txBody>
          <a:bodyPr vert="horz" wrap="square" lIns="96632" tIns="48317" rIns="96632" bIns="48317" numCol="1" anchor="b" anchorCtr="0" compatLnSpc="1">
            <a:prstTxWarp prst="textNoShape">
              <a:avLst/>
            </a:prstTxWarp>
          </a:bodyPr>
          <a:lstStyle>
            <a:lvl1pPr algn="l" defTabSz="966788">
              <a:defRPr sz="1200">
                <a:ea typeface="ＭＳ Ｐゴシック" charset="0"/>
                <a:cs typeface="+mn-cs"/>
              </a:defRPr>
            </a:lvl1pPr>
          </a:lstStyle>
          <a:p>
            <a:pPr>
              <a:defRPr/>
            </a:pPr>
            <a:endParaRPr lang="en-US"/>
          </a:p>
        </p:txBody>
      </p:sp>
      <p:sp>
        <p:nvSpPr>
          <p:cNvPr id="11271" name="Rectangle 7"/>
          <p:cNvSpPr>
            <a:spLocks noGrp="1" noChangeArrowheads="1"/>
          </p:cNvSpPr>
          <p:nvPr>
            <p:ph type="sldNum" sz="quarter" idx="5"/>
          </p:nvPr>
        </p:nvSpPr>
        <p:spPr bwMode="auto">
          <a:xfrm>
            <a:off x="4144963" y="9120188"/>
            <a:ext cx="3170237" cy="481012"/>
          </a:xfrm>
          <a:prstGeom prst="rect">
            <a:avLst/>
          </a:prstGeom>
          <a:noFill/>
          <a:ln w="12700">
            <a:noFill/>
            <a:miter lim="800000"/>
            <a:headEnd type="none" w="sm" len="sm"/>
            <a:tailEnd type="none" w="sm" len="sm"/>
          </a:ln>
          <a:effectLst/>
        </p:spPr>
        <p:txBody>
          <a:bodyPr vert="horz" wrap="square" lIns="96632" tIns="48317" rIns="96632" bIns="48317" numCol="1" anchor="b" anchorCtr="0" compatLnSpc="1">
            <a:prstTxWarp prst="textNoShape">
              <a:avLst/>
            </a:prstTxWarp>
          </a:bodyPr>
          <a:lstStyle>
            <a:lvl1pPr algn="r" defTabSz="966788">
              <a:defRPr sz="1200" smtClean="0"/>
            </a:lvl1pPr>
          </a:lstStyle>
          <a:p>
            <a:pPr>
              <a:defRPr/>
            </a:pPr>
            <a:fld id="{E7469CA0-97FB-274C-BCFA-65ED9E560805}"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lgn="ctr" defTabSz="966788">
              <a:defRPr sz="500">
                <a:solidFill>
                  <a:schemeClr val="tx1"/>
                </a:solidFill>
                <a:latin typeface="Times New Roman" charset="0"/>
                <a:ea typeface="ＭＳ Ｐゴシック" charset="-128"/>
              </a:defRPr>
            </a:lvl1pPr>
            <a:lvl2pPr marL="742950" indent="-285750" algn="ctr" defTabSz="966788">
              <a:defRPr sz="500">
                <a:solidFill>
                  <a:schemeClr val="tx1"/>
                </a:solidFill>
                <a:latin typeface="Times New Roman" charset="0"/>
                <a:ea typeface="ＭＳ Ｐゴシック" charset="-128"/>
              </a:defRPr>
            </a:lvl2pPr>
            <a:lvl3pPr marL="1143000" indent="-228600" algn="ctr" defTabSz="966788">
              <a:defRPr sz="500">
                <a:solidFill>
                  <a:schemeClr val="tx1"/>
                </a:solidFill>
                <a:latin typeface="Times New Roman" charset="0"/>
                <a:ea typeface="ＭＳ Ｐゴシック" charset="-128"/>
              </a:defRPr>
            </a:lvl3pPr>
            <a:lvl4pPr marL="1600200" indent="-228600" algn="ctr" defTabSz="966788">
              <a:defRPr sz="500">
                <a:solidFill>
                  <a:schemeClr val="tx1"/>
                </a:solidFill>
                <a:latin typeface="Times New Roman" charset="0"/>
                <a:ea typeface="ＭＳ Ｐゴシック" charset="-128"/>
              </a:defRPr>
            </a:lvl4pPr>
            <a:lvl5pPr marL="2057400" indent="-228600" algn="ctr" defTabSz="966788">
              <a:defRPr sz="5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9145CAFD-D20D-C14A-BA73-8F6DCE36CF8C}" type="slidenum">
              <a:rPr lang="en-US" altLang="x-none" sz="1200"/>
              <a:pPr algn="r"/>
              <a:t>1</a:t>
            </a:fld>
            <a:endParaRPr lang="en-US" altLang="x-none"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lgn="ctr" defTabSz="966788">
              <a:defRPr sz="500">
                <a:solidFill>
                  <a:schemeClr val="tx1"/>
                </a:solidFill>
                <a:latin typeface="Times New Roman" charset="0"/>
                <a:ea typeface="ＭＳ Ｐゴシック" charset="-128"/>
              </a:defRPr>
            </a:lvl1pPr>
            <a:lvl2pPr marL="742950" indent="-285750" algn="ctr" defTabSz="966788">
              <a:defRPr sz="500">
                <a:solidFill>
                  <a:schemeClr val="tx1"/>
                </a:solidFill>
                <a:latin typeface="Times New Roman" charset="0"/>
                <a:ea typeface="ＭＳ Ｐゴシック" charset="-128"/>
              </a:defRPr>
            </a:lvl2pPr>
            <a:lvl3pPr marL="1143000" indent="-228600" algn="ctr" defTabSz="966788">
              <a:defRPr sz="500">
                <a:solidFill>
                  <a:schemeClr val="tx1"/>
                </a:solidFill>
                <a:latin typeface="Times New Roman" charset="0"/>
                <a:ea typeface="ＭＳ Ｐゴシック" charset="-128"/>
              </a:defRPr>
            </a:lvl3pPr>
            <a:lvl4pPr marL="1600200" indent="-228600" algn="ctr" defTabSz="966788">
              <a:defRPr sz="500">
                <a:solidFill>
                  <a:schemeClr val="tx1"/>
                </a:solidFill>
                <a:latin typeface="Times New Roman" charset="0"/>
                <a:ea typeface="ＭＳ Ｐゴシック" charset="-128"/>
              </a:defRPr>
            </a:lvl4pPr>
            <a:lvl5pPr marL="2057400" indent="-228600" algn="ctr" defTabSz="966788">
              <a:defRPr sz="5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9pPr>
          </a:lstStyle>
          <a:p>
            <a:pPr algn="r" eaLnBrk="1" hangingPunct="1"/>
            <a:fld id="{4A12F786-51E7-C748-91EF-3A1562CC2765}" type="slidenum">
              <a:rPr lang="en-US" altLang="x-none" sz="1200">
                <a:latin typeface="Tahoma" charset="0"/>
              </a:rPr>
              <a:pPr algn="r" eaLnBrk="1" hangingPunct="1"/>
              <a:t>23</a:t>
            </a:fld>
            <a:endParaRPr lang="en-US" altLang="x-none" sz="1200">
              <a:latin typeface="Tahoma" charset="0"/>
            </a:endParaRPr>
          </a:p>
        </p:txBody>
      </p:sp>
      <p:sp>
        <p:nvSpPr>
          <p:cNvPr id="43010"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extLst>
            <a:ext uri="{FAA26D3D-D897-4be2-8F04-BA451C77F1D7}">
              <ma14:placeholderFlag xmlns="" xmlns:ma14="http://schemas.microsoft.com/office/mac/drawingml/2011/main" val="1"/>
            </a:ext>
            <a:ext uri="{AF507438-7753-43e0-B8FC-AC1667EBCBE1}"/>
          </a:extLst>
        </p:spPr>
        <p:txBody>
          <a:bodyPr/>
          <a:lstStyle/>
          <a:p>
            <a:pPr eaLnBrk="1" hangingPunct="1">
              <a:defRPr/>
            </a:pPr>
            <a:r>
              <a:rPr lang="en-US" dirty="0">
                <a:latin typeface="Comic Sans MS" charset="0"/>
                <a:cs typeface="Arial" charset="0"/>
              </a:rPr>
              <a:t>Philosophy, Psychology, Foreign Language, Engineering, Politics, Sociology, Biology, Physics, and Business rolled into one!</a:t>
            </a:r>
          </a:p>
          <a:p>
            <a:pPr eaLnBrk="1" hangingPunct="1">
              <a:defRPr/>
            </a:pPr>
            <a:endParaRPr lang="en-US" dirty="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lgn="ctr" defTabSz="966788">
              <a:defRPr sz="500">
                <a:solidFill>
                  <a:schemeClr val="tx1"/>
                </a:solidFill>
                <a:latin typeface="Times New Roman" charset="0"/>
                <a:ea typeface="ＭＳ Ｐゴシック" charset="-128"/>
              </a:defRPr>
            </a:lvl1pPr>
            <a:lvl2pPr marL="742950" indent="-285750" algn="ctr" defTabSz="966788">
              <a:defRPr sz="500">
                <a:solidFill>
                  <a:schemeClr val="tx1"/>
                </a:solidFill>
                <a:latin typeface="Times New Roman" charset="0"/>
                <a:ea typeface="ＭＳ Ｐゴシック" charset="-128"/>
              </a:defRPr>
            </a:lvl2pPr>
            <a:lvl3pPr marL="1143000" indent="-228600" algn="ctr" defTabSz="966788">
              <a:defRPr sz="500">
                <a:solidFill>
                  <a:schemeClr val="tx1"/>
                </a:solidFill>
                <a:latin typeface="Times New Roman" charset="0"/>
                <a:ea typeface="ＭＳ Ｐゴシック" charset="-128"/>
              </a:defRPr>
            </a:lvl3pPr>
            <a:lvl4pPr marL="1600200" indent="-228600" algn="ctr" defTabSz="966788">
              <a:defRPr sz="500">
                <a:solidFill>
                  <a:schemeClr val="tx1"/>
                </a:solidFill>
                <a:latin typeface="Times New Roman" charset="0"/>
                <a:ea typeface="ＭＳ Ｐゴシック" charset="-128"/>
              </a:defRPr>
            </a:lvl4pPr>
            <a:lvl5pPr marL="2057400" indent="-228600" algn="ctr" defTabSz="966788">
              <a:defRPr sz="5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9pPr>
          </a:lstStyle>
          <a:p>
            <a:pPr algn="r" eaLnBrk="1" hangingPunct="1"/>
            <a:fld id="{E40E422C-55F8-2840-AEEE-6EB147FD4DE5}" type="slidenum">
              <a:rPr lang="en-US" altLang="x-none" sz="1200">
                <a:latin typeface="Tahoma" charset="0"/>
              </a:rPr>
              <a:pPr algn="r" eaLnBrk="1" hangingPunct="1"/>
              <a:t>24</a:t>
            </a:fld>
            <a:endParaRPr lang="en-US" altLang="x-none" sz="1200">
              <a:latin typeface="Tahoma" charset="0"/>
            </a:endParaRPr>
          </a:p>
        </p:txBody>
      </p:sp>
      <p:sp>
        <p:nvSpPr>
          <p:cNvPr id="45058"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extLst>
            <a:ext uri="{FAA26D3D-D897-4be2-8F04-BA451C77F1D7}">
              <ma14:placeholderFlag xmlns="" xmlns:ma14="http://schemas.microsoft.com/office/mac/drawingml/2011/main" val="1"/>
            </a:ext>
            <a:ext uri="{AF507438-7753-43e0-B8FC-AC1667EBCBE1}"/>
          </a:extLst>
        </p:spPr>
        <p:txBody>
          <a:bodyPr/>
          <a:lstStyle/>
          <a:p>
            <a:pPr eaLnBrk="1" hangingPunct="1">
              <a:defRPr/>
            </a:pPr>
            <a:endParaRPr lang="en-US">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lgn="ctr" defTabSz="966788">
              <a:defRPr sz="500">
                <a:solidFill>
                  <a:schemeClr val="tx1"/>
                </a:solidFill>
                <a:latin typeface="Times New Roman" charset="0"/>
                <a:ea typeface="ＭＳ Ｐゴシック" charset="-128"/>
              </a:defRPr>
            </a:lvl1pPr>
            <a:lvl2pPr marL="742950" indent="-285750" algn="ctr" defTabSz="966788">
              <a:defRPr sz="500">
                <a:solidFill>
                  <a:schemeClr val="tx1"/>
                </a:solidFill>
                <a:latin typeface="Times New Roman" charset="0"/>
                <a:ea typeface="ＭＳ Ｐゴシック" charset="-128"/>
              </a:defRPr>
            </a:lvl2pPr>
            <a:lvl3pPr marL="1143000" indent="-228600" algn="ctr" defTabSz="966788">
              <a:defRPr sz="500">
                <a:solidFill>
                  <a:schemeClr val="tx1"/>
                </a:solidFill>
                <a:latin typeface="Times New Roman" charset="0"/>
                <a:ea typeface="ＭＳ Ｐゴシック" charset="-128"/>
              </a:defRPr>
            </a:lvl3pPr>
            <a:lvl4pPr marL="1600200" indent="-228600" algn="ctr" defTabSz="966788">
              <a:defRPr sz="500">
                <a:solidFill>
                  <a:schemeClr val="tx1"/>
                </a:solidFill>
                <a:latin typeface="Times New Roman" charset="0"/>
                <a:ea typeface="ＭＳ Ｐゴシック" charset="-128"/>
              </a:defRPr>
            </a:lvl4pPr>
            <a:lvl5pPr marL="2057400" indent="-228600" algn="ctr" defTabSz="966788">
              <a:defRPr sz="5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41A42FA0-7742-1B40-97BB-AF1F3E12CA4F}" type="slidenum">
              <a:rPr lang="en-US" altLang="x-none" sz="1200"/>
              <a:pPr algn="r"/>
              <a:t>26</a:t>
            </a:fld>
            <a:endParaRPr lang="en-US" altLang="x-none" sz="1200"/>
          </a:p>
        </p:txBody>
      </p:sp>
      <p:sp>
        <p:nvSpPr>
          <p:cNvPr id="47106" name="Rectangle 2"/>
          <p:cNvSpPr>
            <a:spLocks noGrp="1" noRot="1" noChangeAspect="1" noChangeArrowheads="1" noTextEdit="1"/>
          </p:cNvSpPr>
          <p:nvPr>
            <p:ph type="sldImg"/>
          </p:nvPr>
        </p:nvSpPr>
        <p:spPr>
          <a:xfrm>
            <a:off x="1258888" y="717550"/>
            <a:ext cx="4800600" cy="3600450"/>
          </a:xfrm>
          <a:ln/>
        </p:spPr>
      </p:sp>
      <p:sp>
        <p:nvSpPr>
          <p:cNvPr id="47107" name="Rectangle 3"/>
          <p:cNvSpPr>
            <a:spLocks noGrp="1" noChangeArrowheads="1"/>
          </p:cNvSpPr>
          <p:nvPr>
            <p:ph type="body" idx="1"/>
          </p:nvPr>
        </p:nvSpPr>
        <p:spPr>
          <a:xfrm>
            <a:off x="977900" y="4560888"/>
            <a:ext cx="5359400" cy="432276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BF880-F73F-6725-6D7A-7A7A542F4455}"/>
            </a:ext>
          </a:extLst>
        </p:cNvPr>
        <p:cNvGrpSpPr/>
        <p:nvPr/>
      </p:nvGrpSpPr>
      <p:grpSpPr>
        <a:xfrm>
          <a:off x="0" y="0"/>
          <a:ext cx="0" cy="0"/>
          <a:chOff x="0" y="0"/>
          <a:chExt cx="0" cy="0"/>
        </a:xfrm>
      </p:grpSpPr>
      <p:sp>
        <p:nvSpPr>
          <p:cNvPr id="32769" name="Rectangle 2">
            <a:extLst>
              <a:ext uri="{FF2B5EF4-FFF2-40B4-BE49-F238E27FC236}">
                <a16:creationId xmlns:a16="http://schemas.microsoft.com/office/drawing/2014/main" id="{17223A49-1F85-5EED-E815-2D81FF9CAD5A}"/>
              </a:ext>
            </a:extLst>
          </p:cNvPr>
          <p:cNvSpPr>
            <a:spLocks noGrp="1" noRot="1" noChangeAspect="1" noChangeArrowheads="1" noTextEdit="1"/>
          </p:cNvSpPr>
          <p:nvPr>
            <p:ph type="sldImg"/>
          </p:nvPr>
        </p:nvSpPr>
        <p:spPr>
          <a:ln/>
        </p:spPr>
      </p:sp>
      <p:sp>
        <p:nvSpPr>
          <p:cNvPr id="32770" name="Rectangle 3">
            <a:extLst>
              <a:ext uri="{FF2B5EF4-FFF2-40B4-BE49-F238E27FC236}">
                <a16:creationId xmlns:a16="http://schemas.microsoft.com/office/drawing/2014/main" id="{9A11D627-C074-F895-E3E8-08086492EE9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ea typeface="ＭＳ Ｐゴシック" charset="-128"/>
            </a:endParaRPr>
          </a:p>
        </p:txBody>
      </p:sp>
    </p:spTree>
    <p:extLst>
      <p:ext uri="{BB962C8B-B14F-4D97-AF65-F5344CB8AC3E}">
        <p14:creationId xmlns:p14="http://schemas.microsoft.com/office/powerpoint/2010/main" val="607909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lgn="ctr" defTabSz="966788">
              <a:defRPr sz="500">
                <a:solidFill>
                  <a:schemeClr val="tx1"/>
                </a:solidFill>
                <a:latin typeface="Times New Roman" charset="0"/>
                <a:ea typeface="ＭＳ Ｐゴシック" charset="-128"/>
              </a:defRPr>
            </a:lvl1pPr>
            <a:lvl2pPr marL="742950" indent="-285750" algn="ctr" defTabSz="966788">
              <a:defRPr sz="500">
                <a:solidFill>
                  <a:schemeClr val="tx1"/>
                </a:solidFill>
                <a:latin typeface="Times New Roman" charset="0"/>
                <a:ea typeface="ＭＳ Ｐゴシック" charset="-128"/>
              </a:defRPr>
            </a:lvl2pPr>
            <a:lvl3pPr marL="1143000" indent="-228600" algn="ctr" defTabSz="966788">
              <a:defRPr sz="500">
                <a:solidFill>
                  <a:schemeClr val="tx1"/>
                </a:solidFill>
                <a:latin typeface="Times New Roman" charset="0"/>
                <a:ea typeface="ＭＳ Ｐゴシック" charset="-128"/>
              </a:defRPr>
            </a:lvl3pPr>
            <a:lvl4pPr marL="1600200" indent="-228600" algn="ctr" defTabSz="966788">
              <a:defRPr sz="500">
                <a:solidFill>
                  <a:schemeClr val="tx1"/>
                </a:solidFill>
                <a:latin typeface="Times New Roman" charset="0"/>
                <a:ea typeface="ＭＳ Ｐゴシック" charset="-128"/>
              </a:defRPr>
            </a:lvl4pPr>
            <a:lvl5pPr marL="2057400" indent="-228600" algn="ctr" defTabSz="966788">
              <a:defRPr sz="5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EC8573D0-A807-5340-8126-4DF497D3876D}" type="slidenum">
              <a:rPr lang="en-US" altLang="x-none" sz="1200"/>
              <a:pPr algn="r"/>
              <a:t>31</a:t>
            </a:fld>
            <a:endParaRPr lang="en-US" altLang="x-none" sz="120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lgn="ctr" defTabSz="966788">
              <a:defRPr sz="500">
                <a:solidFill>
                  <a:schemeClr val="tx1"/>
                </a:solidFill>
                <a:latin typeface="Times New Roman" charset="0"/>
                <a:ea typeface="ＭＳ Ｐゴシック" charset="-128"/>
              </a:defRPr>
            </a:lvl1pPr>
            <a:lvl2pPr marL="742950" indent="-285750" algn="ctr" defTabSz="966788">
              <a:defRPr sz="500">
                <a:solidFill>
                  <a:schemeClr val="tx1"/>
                </a:solidFill>
                <a:latin typeface="Times New Roman" charset="0"/>
                <a:ea typeface="ＭＳ Ｐゴシック" charset="-128"/>
              </a:defRPr>
            </a:lvl2pPr>
            <a:lvl3pPr marL="1143000" indent="-228600" algn="ctr" defTabSz="966788">
              <a:defRPr sz="500">
                <a:solidFill>
                  <a:schemeClr val="tx1"/>
                </a:solidFill>
                <a:latin typeface="Times New Roman" charset="0"/>
                <a:ea typeface="ＭＳ Ｐゴシック" charset="-128"/>
              </a:defRPr>
            </a:lvl3pPr>
            <a:lvl4pPr marL="1600200" indent="-228600" algn="ctr" defTabSz="966788">
              <a:defRPr sz="500">
                <a:solidFill>
                  <a:schemeClr val="tx1"/>
                </a:solidFill>
                <a:latin typeface="Times New Roman" charset="0"/>
                <a:ea typeface="ＭＳ Ｐゴシック" charset="-128"/>
              </a:defRPr>
            </a:lvl4pPr>
            <a:lvl5pPr marL="2057400" indent="-228600" algn="ctr" defTabSz="966788">
              <a:defRPr sz="5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7F306153-1FD9-3246-8504-EFED8DF6E7A6}" type="slidenum">
              <a:rPr lang="en-US" altLang="x-none" sz="1200"/>
              <a:pPr algn="r"/>
              <a:t>32</a:t>
            </a:fld>
            <a:endParaRPr lang="en-US" altLang="x-none" sz="12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lgn="ctr" defTabSz="966788">
              <a:defRPr sz="500">
                <a:solidFill>
                  <a:schemeClr val="tx1"/>
                </a:solidFill>
                <a:latin typeface="Times New Roman" charset="0"/>
                <a:ea typeface="ＭＳ Ｐゴシック" charset="-128"/>
              </a:defRPr>
            </a:lvl1pPr>
            <a:lvl2pPr marL="742950" indent="-285750" algn="ctr" defTabSz="966788">
              <a:defRPr sz="500">
                <a:solidFill>
                  <a:schemeClr val="tx1"/>
                </a:solidFill>
                <a:latin typeface="Times New Roman" charset="0"/>
                <a:ea typeface="ＭＳ Ｐゴシック" charset="-128"/>
              </a:defRPr>
            </a:lvl2pPr>
            <a:lvl3pPr marL="1143000" indent="-228600" algn="ctr" defTabSz="966788">
              <a:defRPr sz="500">
                <a:solidFill>
                  <a:schemeClr val="tx1"/>
                </a:solidFill>
                <a:latin typeface="Times New Roman" charset="0"/>
                <a:ea typeface="ＭＳ Ｐゴシック" charset="-128"/>
              </a:defRPr>
            </a:lvl3pPr>
            <a:lvl4pPr marL="1600200" indent="-228600" algn="ctr" defTabSz="966788">
              <a:defRPr sz="500">
                <a:solidFill>
                  <a:schemeClr val="tx1"/>
                </a:solidFill>
                <a:latin typeface="Times New Roman" charset="0"/>
                <a:ea typeface="ＭＳ Ｐゴシック" charset="-128"/>
              </a:defRPr>
            </a:lvl4pPr>
            <a:lvl5pPr marL="2057400" indent="-228600" algn="ctr" defTabSz="966788">
              <a:defRPr sz="5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DF03C070-AC1A-B648-9668-B623FEBF602A}" type="slidenum">
              <a:rPr lang="en-US" altLang="x-none" sz="1200"/>
              <a:pPr algn="r"/>
              <a:t>33</a:t>
            </a:fld>
            <a:endParaRPr lang="en-US" altLang="x-none" sz="12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lgn="ctr" defTabSz="966788">
              <a:defRPr sz="500">
                <a:solidFill>
                  <a:schemeClr val="tx1"/>
                </a:solidFill>
                <a:latin typeface="Times New Roman" charset="0"/>
                <a:ea typeface="ＭＳ Ｐゴシック" charset="-128"/>
              </a:defRPr>
            </a:lvl1pPr>
            <a:lvl2pPr marL="742950" indent="-285750" algn="ctr" defTabSz="966788">
              <a:defRPr sz="500">
                <a:solidFill>
                  <a:schemeClr val="tx1"/>
                </a:solidFill>
                <a:latin typeface="Times New Roman" charset="0"/>
                <a:ea typeface="ＭＳ Ｐゴシック" charset="-128"/>
              </a:defRPr>
            </a:lvl2pPr>
            <a:lvl3pPr marL="1143000" indent="-228600" algn="ctr" defTabSz="966788">
              <a:defRPr sz="500">
                <a:solidFill>
                  <a:schemeClr val="tx1"/>
                </a:solidFill>
                <a:latin typeface="Times New Roman" charset="0"/>
                <a:ea typeface="ＭＳ Ｐゴシック" charset="-128"/>
              </a:defRPr>
            </a:lvl3pPr>
            <a:lvl4pPr marL="1600200" indent="-228600" algn="ctr" defTabSz="966788">
              <a:defRPr sz="500">
                <a:solidFill>
                  <a:schemeClr val="tx1"/>
                </a:solidFill>
                <a:latin typeface="Times New Roman" charset="0"/>
                <a:ea typeface="ＭＳ Ｐゴシック" charset="-128"/>
              </a:defRPr>
            </a:lvl4pPr>
            <a:lvl5pPr marL="2057400" indent="-228600" algn="ctr" defTabSz="966788">
              <a:defRPr sz="5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EDCA31BD-43E8-4C49-A824-C7FF68981F31}" type="slidenum">
              <a:rPr lang="en-US" altLang="x-none" sz="1200"/>
              <a:pPr algn="r"/>
              <a:t>34</a:t>
            </a:fld>
            <a:endParaRPr lang="en-US" altLang="x-none" sz="12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lgn="ctr" defTabSz="966788">
              <a:defRPr sz="500">
                <a:solidFill>
                  <a:schemeClr val="tx1"/>
                </a:solidFill>
                <a:latin typeface="Times New Roman" charset="0"/>
                <a:ea typeface="ＭＳ Ｐゴシック" charset="-128"/>
              </a:defRPr>
            </a:lvl1pPr>
            <a:lvl2pPr marL="742950" indent="-285750" algn="ctr" defTabSz="966788">
              <a:defRPr sz="500">
                <a:solidFill>
                  <a:schemeClr val="tx1"/>
                </a:solidFill>
                <a:latin typeface="Times New Roman" charset="0"/>
                <a:ea typeface="ＭＳ Ｐゴシック" charset="-128"/>
              </a:defRPr>
            </a:lvl2pPr>
            <a:lvl3pPr marL="1143000" indent="-228600" algn="ctr" defTabSz="966788">
              <a:defRPr sz="500">
                <a:solidFill>
                  <a:schemeClr val="tx1"/>
                </a:solidFill>
                <a:latin typeface="Times New Roman" charset="0"/>
                <a:ea typeface="ＭＳ Ｐゴシック" charset="-128"/>
              </a:defRPr>
            </a:lvl3pPr>
            <a:lvl4pPr marL="1600200" indent="-228600" algn="ctr" defTabSz="966788">
              <a:defRPr sz="500">
                <a:solidFill>
                  <a:schemeClr val="tx1"/>
                </a:solidFill>
                <a:latin typeface="Times New Roman" charset="0"/>
                <a:ea typeface="ＭＳ Ｐゴシック" charset="-128"/>
              </a:defRPr>
            </a:lvl4pPr>
            <a:lvl5pPr marL="2057400" indent="-228600" algn="ctr" defTabSz="966788">
              <a:defRPr sz="5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228267B1-B53F-7248-AFB7-86EF6E5E37E9}" type="slidenum">
              <a:rPr lang="en-US" altLang="x-none" sz="1200"/>
              <a:pPr algn="r"/>
              <a:t>35</a:t>
            </a:fld>
            <a:endParaRPr lang="en-US" altLang="x-none" sz="120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ea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lgn="ctr" defTabSz="966788">
              <a:defRPr sz="500">
                <a:solidFill>
                  <a:schemeClr val="tx1"/>
                </a:solidFill>
                <a:latin typeface="Times New Roman" charset="0"/>
                <a:ea typeface="ＭＳ Ｐゴシック" charset="-128"/>
              </a:defRPr>
            </a:lvl1pPr>
            <a:lvl2pPr marL="742950" indent="-285750" algn="ctr" defTabSz="966788">
              <a:defRPr sz="500">
                <a:solidFill>
                  <a:schemeClr val="tx1"/>
                </a:solidFill>
                <a:latin typeface="Times New Roman" charset="0"/>
                <a:ea typeface="ＭＳ Ｐゴシック" charset="-128"/>
              </a:defRPr>
            </a:lvl2pPr>
            <a:lvl3pPr marL="1143000" indent="-228600" algn="ctr" defTabSz="966788">
              <a:defRPr sz="500">
                <a:solidFill>
                  <a:schemeClr val="tx1"/>
                </a:solidFill>
                <a:latin typeface="Times New Roman" charset="0"/>
                <a:ea typeface="ＭＳ Ｐゴシック" charset="-128"/>
              </a:defRPr>
            </a:lvl3pPr>
            <a:lvl4pPr marL="1600200" indent="-228600" algn="ctr" defTabSz="966788">
              <a:defRPr sz="500">
                <a:solidFill>
                  <a:schemeClr val="tx1"/>
                </a:solidFill>
                <a:latin typeface="Times New Roman" charset="0"/>
                <a:ea typeface="ＭＳ Ｐゴシック" charset="-128"/>
              </a:defRPr>
            </a:lvl4pPr>
            <a:lvl5pPr marL="2057400" indent="-228600" algn="ctr" defTabSz="966788">
              <a:defRPr sz="5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359D658F-8414-CD4B-8595-2E307DEA51E5}" type="slidenum">
              <a:rPr lang="en-US" altLang="x-none" sz="1200"/>
              <a:pPr algn="r"/>
              <a:t>36</a:t>
            </a:fld>
            <a:endParaRPr lang="en-US" altLang="x-none" sz="120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lgn="ctr" defTabSz="966788">
              <a:defRPr sz="500">
                <a:solidFill>
                  <a:schemeClr val="tx1"/>
                </a:solidFill>
                <a:latin typeface="Times New Roman" charset="0"/>
                <a:ea typeface="ＭＳ Ｐゴシック" charset="-128"/>
              </a:defRPr>
            </a:lvl1pPr>
            <a:lvl2pPr marL="742950" indent="-285750" algn="ctr" defTabSz="966788">
              <a:defRPr sz="500">
                <a:solidFill>
                  <a:schemeClr val="tx1"/>
                </a:solidFill>
                <a:latin typeface="Times New Roman" charset="0"/>
                <a:ea typeface="ＭＳ Ｐゴシック" charset="-128"/>
              </a:defRPr>
            </a:lvl2pPr>
            <a:lvl3pPr marL="1143000" indent="-228600" algn="ctr" defTabSz="966788">
              <a:defRPr sz="500">
                <a:solidFill>
                  <a:schemeClr val="tx1"/>
                </a:solidFill>
                <a:latin typeface="Times New Roman" charset="0"/>
                <a:ea typeface="ＭＳ Ｐゴシック" charset="-128"/>
              </a:defRPr>
            </a:lvl3pPr>
            <a:lvl4pPr marL="1600200" indent="-228600" algn="ctr" defTabSz="966788">
              <a:defRPr sz="500">
                <a:solidFill>
                  <a:schemeClr val="tx1"/>
                </a:solidFill>
                <a:latin typeface="Times New Roman" charset="0"/>
                <a:ea typeface="ＭＳ Ｐゴシック" charset="-128"/>
              </a:defRPr>
            </a:lvl4pPr>
            <a:lvl5pPr marL="2057400" indent="-228600" algn="ctr" defTabSz="966788">
              <a:defRPr sz="5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DFF06702-919B-984B-8153-96494BC7A010}" type="slidenum">
              <a:rPr lang="en-US" altLang="x-none" sz="1200"/>
              <a:pPr algn="r"/>
              <a:t>37</a:t>
            </a:fld>
            <a:endParaRPr lang="en-US" altLang="x-none" sz="120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lgn="ctr" defTabSz="966788">
              <a:defRPr sz="500">
                <a:solidFill>
                  <a:schemeClr val="tx1"/>
                </a:solidFill>
                <a:latin typeface="Times New Roman" charset="0"/>
                <a:ea typeface="ＭＳ Ｐゴシック" charset="-128"/>
              </a:defRPr>
            </a:lvl1pPr>
            <a:lvl2pPr marL="742950" indent="-285750" algn="ctr" defTabSz="966788">
              <a:defRPr sz="500">
                <a:solidFill>
                  <a:schemeClr val="tx1"/>
                </a:solidFill>
                <a:latin typeface="Times New Roman" charset="0"/>
                <a:ea typeface="ＭＳ Ｐゴシック" charset="-128"/>
              </a:defRPr>
            </a:lvl2pPr>
            <a:lvl3pPr marL="1143000" indent="-228600" algn="ctr" defTabSz="966788">
              <a:defRPr sz="500">
                <a:solidFill>
                  <a:schemeClr val="tx1"/>
                </a:solidFill>
                <a:latin typeface="Times New Roman" charset="0"/>
                <a:ea typeface="ＭＳ Ｐゴシック" charset="-128"/>
              </a:defRPr>
            </a:lvl3pPr>
            <a:lvl4pPr marL="1600200" indent="-228600" algn="ctr" defTabSz="966788">
              <a:defRPr sz="500">
                <a:solidFill>
                  <a:schemeClr val="tx1"/>
                </a:solidFill>
                <a:latin typeface="Times New Roman" charset="0"/>
                <a:ea typeface="ＭＳ Ｐゴシック" charset="-128"/>
              </a:defRPr>
            </a:lvl4pPr>
            <a:lvl5pPr marL="2057400" indent="-228600" algn="ctr" defTabSz="966788">
              <a:defRPr sz="5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149BD377-AD34-EC49-8CD6-7CC838422AD3}" type="slidenum">
              <a:rPr lang="en-US" altLang="x-none" sz="1200"/>
              <a:pPr algn="r"/>
              <a:t>38</a:t>
            </a:fld>
            <a:endParaRPr lang="en-US" altLang="x-none" sz="120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lgn="ctr" defTabSz="966788">
              <a:defRPr sz="500">
                <a:solidFill>
                  <a:schemeClr val="tx1"/>
                </a:solidFill>
                <a:latin typeface="Times New Roman" charset="0"/>
                <a:ea typeface="ＭＳ Ｐゴシック" charset="-128"/>
              </a:defRPr>
            </a:lvl1pPr>
            <a:lvl2pPr marL="742950" indent="-285750" algn="ctr" defTabSz="966788">
              <a:defRPr sz="500">
                <a:solidFill>
                  <a:schemeClr val="tx1"/>
                </a:solidFill>
                <a:latin typeface="Times New Roman" charset="0"/>
                <a:ea typeface="ＭＳ Ｐゴシック" charset="-128"/>
              </a:defRPr>
            </a:lvl2pPr>
            <a:lvl3pPr marL="1143000" indent="-228600" algn="ctr" defTabSz="966788">
              <a:defRPr sz="500">
                <a:solidFill>
                  <a:schemeClr val="tx1"/>
                </a:solidFill>
                <a:latin typeface="Times New Roman" charset="0"/>
                <a:ea typeface="ＭＳ Ｐゴシック" charset="-128"/>
              </a:defRPr>
            </a:lvl3pPr>
            <a:lvl4pPr marL="1600200" indent="-228600" algn="ctr" defTabSz="966788">
              <a:defRPr sz="500">
                <a:solidFill>
                  <a:schemeClr val="tx1"/>
                </a:solidFill>
                <a:latin typeface="Times New Roman" charset="0"/>
                <a:ea typeface="ＭＳ Ｐゴシック" charset="-128"/>
              </a:defRPr>
            </a:lvl4pPr>
            <a:lvl5pPr marL="2057400" indent="-228600" algn="ctr" defTabSz="966788">
              <a:defRPr sz="5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DEB5D60E-43F8-844A-9ABB-29BADDA1FB9B}" type="slidenum">
              <a:rPr lang="en-US" altLang="x-none" sz="1200"/>
              <a:pPr algn="r"/>
              <a:t>39</a:t>
            </a:fld>
            <a:endParaRPr lang="en-US" altLang="x-none" sz="120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lgn="ctr" defTabSz="966788">
              <a:defRPr sz="500">
                <a:solidFill>
                  <a:schemeClr val="tx1"/>
                </a:solidFill>
                <a:latin typeface="Times New Roman" charset="0"/>
                <a:ea typeface="ＭＳ Ｐゴシック" charset="-128"/>
              </a:defRPr>
            </a:lvl1pPr>
            <a:lvl2pPr marL="742950" indent="-285750" algn="ctr" defTabSz="966788">
              <a:defRPr sz="500">
                <a:solidFill>
                  <a:schemeClr val="tx1"/>
                </a:solidFill>
                <a:latin typeface="Times New Roman" charset="0"/>
                <a:ea typeface="ＭＳ Ｐゴシック" charset="-128"/>
              </a:defRPr>
            </a:lvl2pPr>
            <a:lvl3pPr marL="1143000" indent="-228600" algn="ctr" defTabSz="966788">
              <a:defRPr sz="500">
                <a:solidFill>
                  <a:schemeClr val="tx1"/>
                </a:solidFill>
                <a:latin typeface="Times New Roman" charset="0"/>
                <a:ea typeface="ＭＳ Ｐゴシック" charset="-128"/>
              </a:defRPr>
            </a:lvl3pPr>
            <a:lvl4pPr marL="1600200" indent="-228600" algn="ctr" defTabSz="966788">
              <a:defRPr sz="500">
                <a:solidFill>
                  <a:schemeClr val="tx1"/>
                </a:solidFill>
                <a:latin typeface="Times New Roman" charset="0"/>
                <a:ea typeface="ＭＳ Ｐゴシック" charset="-128"/>
              </a:defRPr>
            </a:lvl4pPr>
            <a:lvl5pPr marL="2057400" indent="-228600" algn="ctr" defTabSz="966788">
              <a:defRPr sz="5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E5FF600D-5C76-344C-80C0-EB84BAB6F4C4}" type="slidenum">
              <a:rPr lang="en-US" altLang="x-none" sz="1200"/>
              <a:pPr algn="r"/>
              <a:t>40</a:t>
            </a:fld>
            <a:endParaRPr lang="en-US" altLang="x-none" sz="120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lgn="ctr" defTabSz="966788">
              <a:defRPr sz="500">
                <a:solidFill>
                  <a:schemeClr val="tx1"/>
                </a:solidFill>
                <a:latin typeface="Times New Roman" charset="0"/>
                <a:ea typeface="ＭＳ Ｐゴシック" charset="-128"/>
              </a:defRPr>
            </a:lvl1pPr>
            <a:lvl2pPr marL="742950" indent="-285750" algn="ctr" defTabSz="966788">
              <a:defRPr sz="500">
                <a:solidFill>
                  <a:schemeClr val="tx1"/>
                </a:solidFill>
                <a:latin typeface="Times New Roman" charset="0"/>
                <a:ea typeface="ＭＳ Ｐゴシック" charset="-128"/>
              </a:defRPr>
            </a:lvl2pPr>
            <a:lvl3pPr marL="1143000" indent="-228600" algn="ctr" defTabSz="966788">
              <a:defRPr sz="500">
                <a:solidFill>
                  <a:schemeClr val="tx1"/>
                </a:solidFill>
                <a:latin typeface="Times New Roman" charset="0"/>
                <a:ea typeface="ＭＳ Ｐゴシック" charset="-128"/>
              </a:defRPr>
            </a:lvl3pPr>
            <a:lvl4pPr marL="1600200" indent="-228600" algn="ctr" defTabSz="966788">
              <a:defRPr sz="500">
                <a:solidFill>
                  <a:schemeClr val="tx1"/>
                </a:solidFill>
                <a:latin typeface="Times New Roman" charset="0"/>
                <a:ea typeface="ＭＳ Ｐゴシック" charset="-128"/>
              </a:defRPr>
            </a:lvl4pPr>
            <a:lvl5pPr marL="2057400" indent="-228600" algn="ctr" defTabSz="966788">
              <a:defRPr sz="5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9pPr>
          </a:lstStyle>
          <a:p>
            <a:pPr algn="r" eaLnBrk="1" hangingPunct="1"/>
            <a:fld id="{7280B8AD-A400-1B4A-935D-EDF278E71BBE}" type="slidenum">
              <a:rPr lang="en-US" altLang="x-none" sz="1200">
                <a:latin typeface="Tahoma" charset="0"/>
              </a:rPr>
              <a:pPr algn="r" eaLnBrk="1" hangingPunct="1"/>
              <a:t>41</a:t>
            </a:fld>
            <a:endParaRPr lang="en-US" altLang="x-none" sz="1200">
              <a:latin typeface="Tahoma" charset="0"/>
            </a:endParaRPr>
          </a:p>
        </p:txBody>
      </p:sp>
      <p:sp>
        <p:nvSpPr>
          <p:cNvPr id="78850" name="Rectangle 1026"/>
          <p:cNvSpPr>
            <a:spLocks noGrp="1" noRot="1" noChangeAspect="1" noChangeArrowheads="1" noTextEdit="1"/>
          </p:cNvSpPr>
          <p:nvPr>
            <p:ph type="sldImg"/>
          </p:nvPr>
        </p:nvSpPr>
        <p:spPr>
          <a:ln/>
        </p:spPr>
      </p:sp>
      <p:sp>
        <p:nvSpPr>
          <p:cNvPr id="37892" name="Rectangle 1027"/>
          <p:cNvSpPr>
            <a:spLocks noGrp="1" noChangeArrowheads="1"/>
          </p:cNvSpPr>
          <p:nvPr>
            <p:ph type="body" idx="1"/>
          </p:nvPr>
        </p:nvSpPr>
        <p:spPr>
          <a:extLst>
            <a:ext uri="{FAA26D3D-D897-4be2-8F04-BA451C77F1D7}">
              <ma14:placeholderFlag xmlns="" xmlns:ma14="http://schemas.microsoft.com/office/mac/drawingml/2011/main" val="1"/>
            </a:ext>
            <a:ext uri="{AF507438-7753-43e0-B8FC-AC1667EBCBE1}"/>
          </a:extLst>
        </p:spPr>
        <p:txBody>
          <a:bodyPr/>
          <a:lstStyle/>
          <a:p>
            <a:pPr eaLnBrk="1" hangingPunct="1">
              <a:defRPr/>
            </a:pPr>
            <a:endParaRPr lang="en-US">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lgn="ctr" defTabSz="966788">
              <a:defRPr sz="500">
                <a:solidFill>
                  <a:schemeClr val="tx1"/>
                </a:solidFill>
                <a:latin typeface="Times New Roman" charset="0"/>
                <a:ea typeface="ＭＳ Ｐゴシック" charset="-128"/>
              </a:defRPr>
            </a:lvl1pPr>
            <a:lvl2pPr marL="742950" indent="-285750" algn="ctr" defTabSz="966788">
              <a:defRPr sz="500">
                <a:solidFill>
                  <a:schemeClr val="tx1"/>
                </a:solidFill>
                <a:latin typeface="Times New Roman" charset="0"/>
                <a:ea typeface="ＭＳ Ｐゴシック" charset="-128"/>
              </a:defRPr>
            </a:lvl2pPr>
            <a:lvl3pPr marL="1143000" indent="-228600" algn="ctr" defTabSz="966788">
              <a:defRPr sz="500">
                <a:solidFill>
                  <a:schemeClr val="tx1"/>
                </a:solidFill>
                <a:latin typeface="Times New Roman" charset="0"/>
                <a:ea typeface="ＭＳ Ｐゴシック" charset="-128"/>
              </a:defRPr>
            </a:lvl3pPr>
            <a:lvl4pPr marL="1600200" indent="-228600" algn="ctr" defTabSz="966788">
              <a:defRPr sz="500">
                <a:solidFill>
                  <a:schemeClr val="tx1"/>
                </a:solidFill>
                <a:latin typeface="Times New Roman" charset="0"/>
                <a:ea typeface="ＭＳ Ｐゴシック" charset="-128"/>
              </a:defRPr>
            </a:lvl4pPr>
            <a:lvl5pPr marL="2057400" indent="-228600" algn="ctr" defTabSz="966788">
              <a:defRPr sz="5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9pPr>
          </a:lstStyle>
          <a:p>
            <a:pPr algn="r" eaLnBrk="1" hangingPunct="1"/>
            <a:fld id="{2EAC4155-900E-E842-9BA2-7B000CB601D5}" type="slidenum">
              <a:rPr lang="en-US" altLang="x-none" sz="1200">
                <a:latin typeface="Tahoma" charset="0"/>
              </a:rPr>
              <a:pPr algn="r" eaLnBrk="1" hangingPunct="1"/>
              <a:t>42</a:t>
            </a:fld>
            <a:endParaRPr lang="en-US" altLang="x-none" sz="1200">
              <a:latin typeface="Tahoma" charset="0"/>
            </a:endParaRPr>
          </a:p>
        </p:txBody>
      </p:sp>
      <p:sp>
        <p:nvSpPr>
          <p:cNvPr id="80898"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extLst>
            <a:ext uri="{FAA26D3D-D897-4be2-8F04-BA451C77F1D7}">
              <ma14:placeholderFlag xmlns="" xmlns:ma14="http://schemas.microsoft.com/office/mac/drawingml/2011/main" val="1"/>
            </a:ext>
            <a:ext uri="{AF507438-7753-43e0-B8FC-AC1667EBCBE1}"/>
          </a:extLst>
        </p:spPr>
        <p:txBody>
          <a:bodyPr/>
          <a:lstStyle/>
          <a:p>
            <a:pPr eaLnBrk="1" hangingPunct="1">
              <a:defRPr/>
            </a:pPr>
            <a:endParaRPr lang="en-US">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lgn="ctr" defTabSz="966788">
              <a:defRPr sz="500">
                <a:solidFill>
                  <a:schemeClr val="tx1"/>
                </a:solidFill>
                <a:latin typeface="Times New Roman" charset="0"/>
                <a:ea typeface="ＭＳ Ｐゴシック" charset="-128"/>
              </a:defRPr>
            </a:lvl1pPr>
            <a:lvl2pPr marL="742950" indent="-285750" algn="ctr" defTabSz="966788">
              <a:defRPr sz="500">
                <a:solidFill>
                  <a:schemeClr val="tx1"/>
                </a:solidFill>
                <a:latin typeface="Times New Roman" charset="0"/>
                <a:ea typeface="ＭＳ Ｐゴシック" charset="-128"/>
              </a:defRPr>
            </a:lvl2pPr>
            <a:lvl3pPr marL="1143000" indent="-228600" algn="ctr" defTabSz="966788">
              <a:defRPr sz="500">
                <a:solidFill>
                  <a:schemeClr val="tx1"/>
                </a:solidFill>
                <a:latin typeface="Times New Roman" charset="0"/>
                <a:ea typeface="ＭＳ Ｐゴシック" charset="-128"/>
              </a:defRPr>
            </a:lvl3pPr>
            <a:lvl4pPr marL="1600200" indent="-228600" algn="ctr" defTabSz="966788">
              <a:defRPr sz="500">
                <a:solidFill>
                  <a:schemeClr val="tx1"/>
                </a:solidFill>
                <a:latin typeface="Times New Roman" charset="0"/>
                <a:ea typeface="ＭＳ Ｐゴシック" charset="-128"/>
              </a:defRPr>
            </a:lvl4pPr>
            <a:lvl5pPr marL="2057400" indent="-228600" algn="ctr" defTabSz="966788">
              <a:defRPr sz="5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58C87901-9A75-1B41-BE6E-F51C43DE87F6}" type="slidenum">
              <a:rPr lang="en-US" altLang="x-none" sz="1200"/>
              <a:pPr algn="r"/>
              <a:t>47</a:t>
            </a:fld>
            <a:endParaRPr lang="en-US" altLang="x-none" sz="120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lgn="ctr" defTabSz="966788">
              <a:defRPr sz="500">
                <a:solidFill>
                  <a:schemeClr val="tx1"/>
                </a:solidFill>
                <a:latin typeface="Times New Roman" charset="0"/>
                <a:ea typeface="ＭＳ Ｐゴシック" charset="-128"/>
              </a:defRPr>
            </a:lvl1pPr>
            <a:lvl2pPr marL="742950" indent="-285750" algn="ctr" defTabSz="966788">
              <a:defRPr sz="500">
                <a:solidFill>
                  <a:schemeClr val="tx1"/>
                </a:solidFill>
                <a:latin typeface="Times New Roman" charset="0"/>
                <a:ea typeface="ＭＳ Ｐゴシック" charset="-128"/>
              </a:defRPr>
            </a:lvl2pPr>
            <a:lvl3pPr marL="1143000" indent="-228600" algn="ctr" defTabSz="966788">
              <a:defRPr sz="500">
                <a:solidFill>
                  <a:schemeClr val="tx1"/>
                </a:solidFill>
                <a:latin typeface="Times New Roman" charset="0"/>
                <a:ea typeface="ＭＳ Ｐゴシック" charset="-128"/>
              </a:defRPr>
            </a:lvl3pPr>
            <a:lvl4pPr marL="1600200" indent="-228600" algn="ctr" defTabSz="966788">
              <a:defRPr sz="500">
                <a:solidFill>
                  <a:schemeClr val="tx1"/>
                </a:solidFill>
                <a:latin typeface="Times New Roman" charset="0"/>
                <a:ea typeface="ＭＳ Ｐゴシック" charset="-128"/>
              </a:defRPr>
            </a:lvl4pPr>
            <a:lvl5pPr marL="2057400" indent="-228600" algn="ctr" defTabSz="966788">
              <a:defRPr sz="5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8F252CB7-5B8E-2C4F-96F7-0424C35400F1}" type="slidenum">
              <a:rPr lang="en-US" altLang="x-none" sz="1200"/>
              <a:pPr algn="r"/>
              <a:t>48</a:t>
            </a:fld>
            <a:endParaRPr lang="en-US" altLang="x-none" sz="1200"/>
          </a:p>
        </p:txBody>
      </p:sp>
      <p:sp>
        <p:nvSpPr>
          <p:cNvPr id="89090" name="Rectangle 1026"/>
          <p:cNvSpPr>
            <a:spLocks noGrp="1" noRot="1" noChangeAspect="1" noChangeArrowheads="1" noTextEdit="1"/>
          </p:cNvSpPr>
          <p:nvPr>
            <p:ph type="sldImg"/>
          </p:nvPr>
        </p:nvSpPr>
        <p:spPr>
          <a:ln/>
        </p:spPr>
      </p:sp>
      <p:sp>
        <p:nvSpPr>
          <p:cNvPr id="89091"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algn="ctr" defTabSz="966788">
              <a:defRPr sz="500">
                <a:solidFill>
                  <a:schemeClr val="tx1"/>
                </a:solidFill>
                <a:latin typeface="Times New Roman" charset="0"/>
                <a:ea typeface="ＭＳ Ｐゴシック" charset="-128"/>
              </a:defRPr>
            </a:lvl1pPr>
            <a:lvl2pPr marL="742950" indent="-285750" algn="ctr" defTabSz="966788">
              <a:defRPr sz="500">
                <a:solidFill>
                  <a:schemeClr val="tx1"/>
                </a:solidFill>
                <a:latin typeface="Times New Roman" charset="0"/>
                <a:ea typeface="ＭＳ Ｐゴシック" charset="-128"/>
              </a:defRPr>
            </a:lvl2pPr>
            <a:lvl3pPr marL="1143000" indent="-228600" algn="ctr" defTabSz="966788">
              <a:defRPr sz="500">
                <a:solidFill>
                  <a:schemeClr val="tx1"/>
                </a:solidFill>
                <a:latin typeface="Times New Roman" charset="0"/>
                <a:ea typeface="ＭＳ Ｐゴシック" charset="-128"/>
              </a:defRPr>
            </a:lvl3pPr>
            <a:lvl4pPr marL="1600200" indent="-228600" algn="ctr" defTabSz="966788">
              <a:defRPr sz="500">
                <a:solidFill>
                  <a:schemeClr val="tx1"/>
                </a:solidFill>
                <a:latin typeface="Times New Roman" charset="0"/>
                <a:ea typeface="ＭＳ Ｐゴシック" charset="-128"/>
              </a:defRPr>
            </a:lvl4pPr>
            <a:lvl5pPr marL="2057400" indent="-228600" algn="ctr" defTabSz="966788">
              <a:defRPr sz="5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ACB292C4-4F71-EF47-9029-5C65FC8378CC}" type="slidenum">
              <a:rPr lang="en-US" altLang="x-none" sz="1300"/>
              <a:pPr algn="r"/>
              <a:t>4</a:t>
            </a:fld>
            <a:endParaRPr lang="en-US" altLang="x-none" sz="130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r>
              <a:rPr lang="en-US" altLang="x-none">
                <a:latin typeface="Times New Roman" charset="0"/>
                <a:ea typeface="ＭＳ Ｐゴシック" charset="-128"/>
              </a:rPr>
              <a:t>No more lonely nights: http://www.youtube.com/watch?v=tGI9CUbqNSQ</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altLang="x-none" sz="2400">
                <a:latin typeface="Comic Sans MS" charset="0"/>
                <a:ea typeface="ＭＳ Ｐゴシック" charset="-128"/>
              </a:rPr>
              <a:t>How is CS112 related?</a:t>
            </a:r>
          </a:p>
          <a:p>
            <a:pPr lvl="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altLang="x-none">
                <a:latin typeface="Comic Sans MS" charset="0"/>
                <a:ea typeface="ＭＳ Ｐゴシック" charset="-128"/>
              </a:rPr>
              <a:t>A broad, </a:t>
            </a:r>
            <a:r>
              <a:rPr lang="en-US" altLang="x-none">
                <a:solidFill>
                  <a:srgbClr val="800000"/>
                </a:solidFill>
                <a:latin typeface="Comic Sans MS" charset="0"/>
                <a:ea typeface="ＭＳ Ｐゴシック" charset="-128"/>
              </a:rPr>
              <a:t>programming-centric introduction </a:t>
            </a:r>
            <a:r>
              <a:rPr lang="en-US" altLang="x-none">
                <a:latin typeface="Comic Sans MS" charset="0"/>
                <a:ea typeface="ＭＳ Ｐゴシック" charset="-128"/>
              </a:rPr>
              <a:t>to computer science and its applications</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altLang="x-none">
              <a:latin typeface="Times New Roman" charset="0"/>
              <a:ea typeface="ＭＳ Ｐゴシック" charset="-128"/>
            </a:endParaRPr>
          </a:p>
        </p:txBody>
      </p:sp>
      <p:sp>
        <p:nvSpPr>
          <p:cNvPr id="20483"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lgn="ctr" defTabSz="966788">
              <a:defRPr sz="500">
                <a:solidFill>
                  <a:schemeClr val="tx1"/>
                </a:solidFill>
                <a:latin typeface="Times New Roman" charset="0"/>
                <a:ea typeface="ＭＳ Ｐゴシック" charset="-128"/>
              </a:defRPr>
            </a:lvl1pPr>
            <a:lvl2pPr marL="742950" indent="-285750" algn="ctr" defTabSz="966788">
              <a:defRPr sz="500">
                <a:solidFill>
                  <a:schemeClr val="tx1"/>
                </a:solidFill>
                <a:latin typeface="Times New Roman" charset="0"/>
                <a:ea typeface="ＭＳ Ｐゴシック" charset="-128"/>
              </a:defRPr>
            </a:lvl2pPr>
            <a:lvl3pPr marL="1143000" indent="-228600" algn="ctr" defTabSz="966788">
              <a:defRPr sz="500">
                <a:solidFill>
                  <a:schemeClr val="tx1"/>
                </a:solidFill>
                <a:latin typeface="Times New Roman" charset="0"/>
                <a:ea typeface="ＭＳ Ｐゴシック" charset="-128"/>
              </a:defRPr>
            </a:lvl3pPr>
            <a:lvl4pPr marL="1600200" indent="-228600" algn="ctr" defTabSz="966788">
              <a:defRPr sz="500">
                <a:solidFill>
                  <a:schemeClr val="tx1"/>
                </a:solidFill>
                <a:latin typeface="Times New Roman" charset="0"/>
                <a:ea typeface="ＭＳ Ｐゴシック" charset="-128"/>
              </a:defRPr>
            </a:lvl4pPr>
            <a:lvl5pPr marL="2057400" indent="-228600" algn="ctr" defTabSz="966788">
              <a:defRPr sz="5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01ABAA97-0B3E-9344-A192-40CCE8F024AE}" type="slidenum">
              <a:rPr lang="en-US" altLang="x-none" sz="1200"/>
              <a:pPr algn="r"/>
              <a:t>5</a:t>
            </a:fld>
            <a:endParaRPr lang="en-US" altLang="x-none"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AC501-FF16-9547-0E88-14E181B477FB}"/>
            </a:ext>
          </a:extLst>
        </p:cNvPr>
        <p:cNvGrpSpPr/>
        <p:nvPr/>
      </p:nvGrpSpPr>
      <p:grpSpPr>
        <a:xfrm>
          <a:off x="0" y="0"/>
          <a:ext cx="0" cy="0"/>
          <a:chOff x="0" y="0"/>
          <a:chExt cx="0" cy="0"/>
        </a:xfrm>
      </p:grpSpPr>
      <p:sp>
        <p:nvSpPr>
          <p:cNvPr id="32769" name="Rectangle 2">
            <a:extLst>
              <a:ext uri="{FF2B5EF4-FFF2-40B4-BE49-F238E27FC236}">
                <a16:creationId xmlns:a16="http://schemas.microsoft.com/office/drawing/2014/main" id="{DB5E41A4-AF36-DE71-194D-0E5C8DC9BF91}"/>
              </a:ext>
            </a:extLst>
          </p:cNvPr>
          <p:cNvSpPr>
            <a:spLocks noGrp="1" noRot="1" noChangeAspect="1" noChangeArrowheads="1" noTextEdit="1"/>
          </p:cNvSpPr>
          <p:nvPr>
            <p:ph type="sldImg"/>
          </p:nvPr>
        </p:nvSpPr>
        <p:spPr>
          <a:ln/>
        </p:spPr>
      </p:sp>
      <p:sp>
        <p:nvSpPr>
          <p:cNvPr id="32770" name="Rectangle 3">
            <a:extLst>
              <a:ext uri="{FF2B5EF4-FFF2-40B4-BE49-F238E27FC236}">
                <a16:creationId xmlns:a16="http://schemas.microsoft.com/office/drawing/2014/main" id="{F869727F-79EA-1A42-367C-8C5AFE3A1F5C}"/>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ea typeface="ＭＳ Ｐゴシック" charset="-128"/>
            </a:endParaRPr>
          </a:p>
        </p:txBody>
      </p:sp>
    </p:spTree>
    <p:extLst>
      <p:ext uri="{BB962C8B-B14F-4D97-AF65-F5344CB8AC3E}">
        <p14:creationId xmlns:p14="http://schemas.microsoft.com/office/powerpoint/2010/main" val="887526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eaLnBrk="1" hangingPunct="1"/>
            <a:r>
              <a:rPr lang="en-US" altLang="x-none">
                <a:latin typeface="Times New Roman" charset="0"/>
                <a:ea typeface="ＭＳ Ｐゴシック" charset="-128"/>
              </a:rPr>
              <a:t>Programming is like writing.</a:t>
            </a:r>
          </a:p>
          <a:p>
            <a:pPr eaLnBrk="1" hangingPunct="1"/>
            <a:r>
              <a:rPr lang="en-US" altLang="x-none">
                <a:latin typeface="Times New Roman" charset="0"/>
                <a:ea typeface="ＭＳ Ｐゴシック" charset="-128"/>
              </a:rPr>
              <a:t>Ada Lovelace is "first computer programmer." Worked with Charles Babbage on a mechanical machine known as the Analytic Engine (which existed only on paper, unlike his Difference Engine, not built due to funding problems). Described how, in principle, it could be programmed using punch cards to carry out any arithmetic calculations (computing Bernouilli numbers). Anticipated much of 20th century computers.  Daughter of romantic poet Lord Byron.</a:t>
            </a:r>
          </a:p>
          <a:p>
            <a:pPr eaLnBrk="1" hangingPunct="1"/>
            <a:r>
              <a:rPr lang="en-US" altLang="x-none">
                <a:latin typeface="Times New Roman" charset="0"/>
                <a:ea typeface="ＭＳ Ｐゴシック" charset="-128"/>
              </a:rPr>
              <a:t>" In her article, published in 1843, Lady Lovelace's prescient comments included her predictions that such a machine might be used to compose complex music, to produce graphics, and would be used for both practical and scientific use. She was correct."</a:t>
            </a:r>
          </a:p>
          <a:p>
            <a:pPr eaLnBrk="1" hangingPunct="1"/>
            <a:r>
              <a:rPr lang="en-US" altLang="x-none">
                <a:latin typeface="Times New Roman" charset="0"/>
                <a:ea typeface="ＭＳ Ｐゴシック" charset="-128"/>
              </a:rPr>
              <a:t>Note: some controversy surrounding extent her contributions vs. Babbage's</a:t>
            </a:r>
          </a:p>
          <a:p>
            <a:endParaRPr lang="en-US" altLang="x-none">
              <a:latin typeface="Times New Roman" charset="0"/>
              <a:ea typeface="ＭＳ Ｐゴシック" charset="-128"/>
            </a:endParaRPr>
          </a:p>
        </p:txBody>
      </p:sp>
      <p:sp>
        <p:nvSpPr>
          <p:cNvPr id="29699"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lgn="ctr" defTabSz="966788">
              <a:defRPr sz="500">
                <a:solidFill>
                  <a:schemeClr val="tx1"/>
                </a:solidFill>
                <a:latin typeface="Times New Roman" charset="0"/>
                <a:ea typeface="ＭＳ Ｐゴシック" charset="-128"/>
              </a:defRPr>
            </a:lvl1pPr>
            <a:lvl2pPr marL="742950" indent="-285750" algn="ctr" defTabSz="966788">
              <a:defRPr sz="500">
                <a:solidFill>
                  <a:schemeClr val="tx1"/>
                </a:solidFill>
                <a:latin typeface="Times New Roman" charset="0"/>
                <a:ea typeface="ＭＳ Ｐゴシック" charset="-128"/>
              </a:defRPr>
            </a:lvl2pPr>
            <a:lvl3pPr marL="1143000" indent="-228600" algn="ctr" defTabSz="966788">
              <a:defRPr sz="500">
                <a:solidFill>
                  <a:schemeClr val="tx1"/>
                </a:solidFill>
                <a:latin typeface="Times New Roman" charset="0"/>
                <a:ea typeface="ＭＳ Ｐゴシック" charset="-128"/>
              </a:defRPr>
            </a:lvl3pPr>
            <a:lvl4pPr marL="1600200" indent="-228600" algn="ctr" defTabSz="966788">
              <a:defRPr sz="500">
                <a:solidFill>
                  <a:schemeClr val="tx1"/>
                </a:solidFill>
                <a:latin typeface="Times New Roman" charset="0"/>
                <a:ea typeface="ＭＳ Ｐゴシック" charset="-128"/>
              </a:defRPr>
            </a:lvl4pPr>
            <a:lvl5pPr marL="2057400" indent="-228600" algn="ctr" defTabSz="966788">
              <a:defRPr sz="5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2E9BD413-D8AF-B243-A13C-0EF81695E166}" type="slidenum">
              <a:rPr lang="en-US" altLang="x-none" sz="1200"/>
              <a:pPr algn="r"/>
              <a:t>14</a:t>
            </a:fld>
            <a:endParaRPr lang="en-US" altLang="x-none"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6632" tIns="48317" rIns="96632" bIns="48317" anchor="b"/>
          <a:lstStyle>
            <a:lvl1pPr algn="ctr" defTabSz="966788">
              <a:defRPr sz="500">
                <a:solidFill>
                  <a:schemeClr val="tx1"/>
                </a:solidFill>
                <a:latin typeface="Times New Roman" charset="0"/>
                <a:ea typeface="ＭＳ Ｐゴシック" charset="-128"/>
              </a:defRPr>
            </a:lvl1pPr>
            <a:lvl2pPr marL="742950" indent="-285750" algn="ctr" defTabSz="966788">
              <a:defRPr sz="500">
                <a:solidFill>
                  <a:schemeClr val="tx1"/>
                </a:solidFill>
                <a:latin typeface="Times New Roman" charset="0"/>
                <a:ea typeface="ＭＳ Ｐゴシック" charset="-128"/>
              </a:defRPr>
            </a:lvl2pPr>
            <a:lvl3pPr marL="1143000" indent="-228600" algn="ctr" defTabSz="966788">
              <a:defRPr sz="500">
                <a:solidFill>
                  <a:schemeClr val="tx1"/>
                </a:solidFill>
                <a:latin typeface="Times New Roman" charset="0"/>
                <a:ea typeface="ＭＳ Ｐゴシック" charset="-128"/>
              </a:defRPr>
            </a:lvl3pPr>
            <a:lvl4pPr marL="1600200" indent="-228600" algn="ctr" defTabSz="966788">
              <a:defRPr sz="500">
                <a:solidFill>
                  <a:schemeClr val="tx1"/>
                </a:solidFill>
                <a:latin typeface="Times New Roman" charset="0"/>
                <a:ea typeface="ＭＳ Ｐゴシック" charset="-128"/>
              </a:defRPr>
            </a:lvl4pPr>
            <a:lvl5pPr marL="2057400" indent="-228600" algn="ctr" defTabSz="966788">
              <a:defRPr sz="5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6CDA1029-2BB8-E745-BA19-F543742503FE}" type="slidenum">
              <a:rPr lang="en-US" altLang="x-none" sz="1200"/>
              <a:pPr algn="r"/>
              <a:t>16</a:t>
            </a:fld>
            <a:endParaRPr lang="en-US" altLang="x-none" sz="120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lgn="ctr" defTabSz="966788">
              <a:defRPr sz="500">
                <a:solidFill>
                  <a:schemeClr val="tx1"/>
                </a:solidFill>
                <a:latin typeface="Times New Roman" charset="0"/>
                <a:ea typeface="ＭＳ Ｐゴシック" charset="-128"/>
              </a:defRPr>
            </a:lvl1pPr>
            <a:lvl2pPr marL="742950" indent="-285750" algn="ctr" defTabSz="966788">
              <a:defRPr sz="500">
                <a:solidFill>
                  <a:schemeClr val="tx1"/>
                </a:solidFill>
                <a:latin typeface="Times New Roman" charset="0"/>
                <a:ea typeface="ＭＳ Ｐゴシック" charset="-128"/>
              </a:defRPr>
            </a:lvl2pPr>
            <a:lvl3pPr marL="1143000" indent="-228600" algn="ctr" defTabSz="966788">
              <a:defRPr sz="500">
                <a:solidFill>
                  <a:schemeClr val="tx1"/>
                </a:solidFill>
                <a:latin typeface="Times New Roman" charset="0"/>
                <a:ea typeface="ＭＳ Ｐゴシック" charset="-128"/>
              </a:defRPr>
            </a:lvl3pPr>
            <a:lvl4pPr marL="1600200" indent="-228600" algn="ctr" defTabSz="966788">
              <a:defRPr sz="500">
                <a:solidFill>
                  <a:schemeClr val="tx1"/>
                </a:solidFill>
                <a:latin typeface="Times New Roman" charset="0"/>
                <a:ea typeface="ＭＳ Ｐゴシック" charset="-128"/>
              </a:defRPr>
            </a:lvl4pPr>
            <a:lvl5pPr marL="2057400" indent="-228600" algn="ctr" defTabSz="966788">
              <a:defRPr sz="5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9pPr>
          </a:lstStyle>
          <a:p>
            <a:pPr algn="r" eaLnBrk="1" hangingPunct="1"/>
            <a:fld id="{AE07ACC5-7705-1A49-8627-F65AABF47E3D}" type="slidenum">
              <a:rPr lang="en-US" altLang="x-none" sz="1200">
                <a:latin typeface="Tahoma" charset="0"/>
              </a:rPr>
              <a:pPr algn="r" eaLnBrk="1" hangingPunct="1"/>
              <a:t>21</a:t>
            </a:fld>
            <a:endParaRPr lang="en-US" altLang="x-none" sz="1200">
              <a:latin typeface="Tahoma" charset="0"/>
            </a:endParaRPr>
          </a:p>
        </p:txBody>
      </p:sp>
      <p:sp>
        <p:nvSpPr>
          <p:cNvPr id="38914"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extLst>
            <a:ext uri="{FAA26D3D-D897-4be2-8F04-BA451C77F1D7}">
              <ma14:placeholderFlag xmlns="" xmlns:ma14="http://schemas.microsoft.com/office/mac/drawingml/2011/main" val="1"/>
            </a:ext>
            <a:ext uri="{AF507438-7753-43e0-B8FC-AC1667EBCBE1}"/>
          </a:extLst>
        </p:spPr>
        <p:txBody>
          <a:bodyPr/>
          <a:lstStyle/>
          <a:p>
            <a:pPr eaLnBrk="1" hangingPunct="1">
              <a:defRPr/>
            </a:pPr>
            <a:endParaRPr lang="en-US">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lgn="ctr" defTabSz="966788">
              <a:defRPr sz="500">
                <a:solidFill>
                  <a:schemeClr val="tx1"/>
                </a:solidFill>
                <a:latin typeface="Times New Roman" charset="0"/>
                <a:ea typeface="ＭＳ Ｐゴシック" charset="-128"/>
              </a:defRPr>
            </a:lvl1pPr>
            <a:lvl2pPr marL="742950" indent="-285750" algn="ctr" defTabSz="966788">
              <a:defRPr sz="500">
                <a:solidFill>
                  <a:schemeClr val="tx1"/>
                </a:solidFill>
                <a:latin typeface="Times New Roman" charset="0"/>
                <a:ea typeface="ＭＳ Ｐゴシック" charset="-128"/>
              </a:defRPr>
            </a:lvl2pPr>
            <a:lvl3pPr marL="1143000" indent="-228600" algn="ctr" defTabSz="966788">
              <a:defRPr sz="500">
                <a:solidFill>
                  <a:schemeClr val="tx1"/>
                </a:solidFill>
                <a:latin typeface="Times New Roman" charset="0"/>
                <a:ea typeface="ＭＳ Ｐゴシック" charset="-128"/>
              </a:defRPr>
            </a:lvl3pPr>
            <a:lvl4pPr marL="1600200" indent="-228600" algn="ctr" defTabSz="966788">
              <a:defRPr sz="500">
                <a:solidFill>
                  <a:schemeClr val="tx1"/>
                </a:solidFill>
                <a:latin typeface="Times New Roman" charset="0"/>
                <a:ea typeface="ＭＳ Ｐゴシック" charset="-128"/>
              </a:defRPr>
            </a:lvl4pPr>
            <a:lvl5pPr marL="2057400" indent="-228600" algn="ctr" defTabSz="966788">
              <a:defRPr sz="500">
                <a:solidFill>
                  <a:schemeClr val="tx1"/>
                </a:solidFill>
                <a:latin typeface="Times New Roman" charset="0"/>
                <a:ea typeface="ＭＳ Ｐゴシック" charset="-128"/>
              </a:defRPr>
            </a:lvl5pPr>
            <a:lvl6pPr marL="25146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6788"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66219C79-2F04-7D40-9BD1-2FFA8D86D43E}" type="slidenum">
              <a:rPr lang="en-US" altLang="zh-CN" sz="1200"/>
              <a:pPr algn="r"/>
              <a:t>22</a:t>
            </a:fld>
            <a:endParaRPr lang="en-US" altLang="zh-CN" sz="12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zh-CN" altLang="en-US">
              <a:latin typeface="Times New Roman" charset="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609E2CBA-ABC7-A442-950E-F63C13B441D2}" type="slidenum">
              <a:rPr lang="en-US" altLang="x-none"/>
              <a:pPr>
                <a:defRPr/>
              </a:pPr>
              <a:t>‹#›</a:t>
            </a:fld>
            <a:endParaRPr lang="en-US" altLang="x-none"/>
          </a:p>
        </p:txBody>
      </p:sp>
    </p:spTree>
    <p:extLst>
      <p:ext uri="{BB962C8B-B14F-4D97-AF65-F5344CB8AC3E}">
        <p14:creationId xmlns:p14="http://schemas.microsoft.com/office/powerpoint/2010/main" val="897153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D6EE0458-71C0-5341-9103-D9EFA3B94092}" type="slidenum">
              <a:rPr lang="en-US" altLang="x-none"/>
              <a:pPr>
                <a:defRPr/>
              </a:pPr>
              <a:t>‹#›</a:t>
            </a:fld>
            <a:endParaRPr lang="en-US" altLang="x-none"/>
          </a:p>
        </p:txBody>
      </p:sp>
    </p:spTree>
    <p:extLst>
      <p:ext uri="{BB962C8B-B14F-4D97-AF65-F5344CB8AC3E}">
        <p14:creationId xmlns:p14="http://schemas.microsoft.com/office/powerpoint/2010/main" val="241001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228600"/>
            <a:ext cx="19431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228600"/>
            <a:ext cx="56769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1B90F5FC-3431-A742-9291-C3E0F8AD947E}" type="slidenum">
              <a:rPr lang="en-US" altLang="x-none"/>
              <a:pPr>
                <a:defRPr/>
              </a:pPr>
              <a:t>‹#›</a:t>
            </a:fld>
            <a:endParaRPr lang="en-US" altLang="x-none"/>
          </a:p>
        </p:txBody>
      </p:sp>
    </p:spTree>
    <p:extLst>
      <p:ext uri="{BB962C8B-B14F-4D97-AF65-F5344CB8AC3E}">
        <p14:creationId xmlns:p14="http://schemas.microsoft.com/office/powerpoint/2010/main" val="355043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01524C1A-BBD1-AB4D-B2D4-136E63E95F2B}" type="slidenum">
              <a:rPr lang="en-US" altLang="x-none"/>
              <a:pPr>
                <a:defRPr/>
              </a:pPr>
              <a:t>‹#›</a:t>
            </a:fld>
            <a:endParaRPr lang="en-US" altLang="x-none"/>
          </a:p>
        </p:txBody>
      </p:sp>
    </p:spTree>
    <p:extLst>
      <p:ext uri="{BB962C8B-B14F-4D97-AF65-F5344CB8AC3E}">
        <p14:creationId xmlns:p14="http://schemas.microsoft.com/office/powerpoint/2010/main" val="977180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5E7B6E11-D2EC-5848-8616-418B45B80F5C}" type="slidenum">
              <a:rPr lang="en-US" altLang="x-none"/>
              <a:pPr>
                <a:defRPr/>
              </a:pPr>
              <a:t>‹#›</a:t>
            </a:fld>
            <a:endParaRPr lang="en-US" altLang="x-none"/>
          </a:p>
        </p:txBody>
      </p:sp>
    </p:spTree>
    <p:extLst>
      <p:ext uri="{BB962C8B-B14F-4D97-AF65-F5344CB8AC3E}">
        <p14:creationId xmlns:p14="http://schemas.microsoft.com/office/powerpoint/2010/main" val="1665651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3548335E-10A3-4E46-8786-1A7570A292DA}" type="slidenum">
              <a:rPr lang="en-US" altLang="x-none"/>
              <a:pPr>
                <a:defRPr/>
              </a:pPr>
              <a:t>‹#›</a:t>
            </a:fld>
            <a:endParaRPr lang="en-US" altLang="x-none"/>
          </a:p>
        </p:txBody>
      </p:sp>
    </p:spTree>
    <p:extLst>
      <p:ext uri="{BB962C8B-B14F-4D97-AF65-F5344CB8AC3E}">
        <p14:creationId xmlns:p14="http://schemas.microsoft.com/office/powerpoint/2010/main" val="14207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F09B2623-DC1A-9843-B216-B183E2F6CC71}" type="slidenum">
              <a:rPr lang="en-US" altLang="x-none"/>
              <a:pPr>
                <a:defRPr/>
              </a:pPr>
              <a:t>‹#›</a:t>
            </a:fld>
            <a:endParaRPr lang="en-US" altLang="x-none"/>
          </a:p>
        </p:txBody>
      </p:sp>
    </p:spTree>
    <p:extLst>
      <p:ext uri="{BB962C8B-B14F-4D97-AF65-F5344CB8AC3E}">
        <p14:creationId xmlns:p14="http://schemas.microsoft.com/office/powerpoint/2010/main" val="410044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39FF2938-6DA6-CE46-BDE0-09A842C66AB8}" type="slidenum">
              <a:rPr lang="en-US" altLang="x-none"/>
              <a:pPr>
                <a:defRPr/>
              </a:pPr>
              <a:t>‹#›</a:t>
            </a:fld>
            <a:endParaRPr lang="en-US" altLang="x-none"/>
          </a:p>
        </p:txBody>
      </p:sp>
    </p:spTree>
    <p:extLst>
      <p:ext uri="{BB962C8B-B14F-4D97-AF65-F5344CB8AC3E}">
        <p14:creationId xmlns:p14="http://schemas.microsoft.com/office/powerpoint/2010/main" val="349879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90FB5459-8E19-4449-B498-5477FE58B7CD}" type="slidenum">
              <a:rPr lang="en-US" altLang="x-none"/>
              <a:pPr>
                <a:defRPr/>
              </a:pPr>
              <a:t>‹#›</a:t>
            </a:fld>
            <a:endParaRPr lang="en-US" altLang="x-none"/>
          </a:p>
        </p:txBody>
      </p:sp>
    </p:spTree>
    <p:extLst>
      <p:ext uri="{BB962C8B-B14F-4D97-AF65-F5344CB8AC3E}">
        <p14:creationId xmlns:p14="http://schemas.microsoft.com/office/powerpoint/2010/main" val="622749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DCA70FB1-CF2A-6742-ABB6-0BF9B8DA5267}" type="slidenum">
              <a:rPr lang="en-US" altLang="x-none"/>
              <a:pPr>
                <a:defRPr/>
              </a:pPr>
              <a:t>‹#›</a:t>
            </a:fld>
            <a:endParaRPr lang="en-US" altLang="x-none"/>
          </a:p>
        </p:txBody>
      </p:sp>
    </p:spTree>
    <p:extLst>
      <p:ext uri="{BB962C8B-B14F-4D97-AF65-F5344CB8AC3E}">
        <p14:creationId xmlns:p14="http://schemas.microsoft.com/office/powerpoint/2010/main" val="1865337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5752CEA0-5FAF-A749-9D8D-829C9DD540AE}" type="slidenum">
              <a:rPr lang="en-US" altLang="x-none"/>
              <a:pPr>
                <a:defRPr/>
              </a:pPr>
              <a:t>‹#›</a:t>
            </a:fld>
            <a:endParaRPr lang="en-US" altLang="x-none"/>
          </a:p>
        </p:txBody>
      </p:sp>
    </p:spTree>
    <p:extLst>
      <p:ext uri="{BB962C8B-B14F-4D97-AF65-F5344CB8AC3E}">
        <p14:creationId xmlns:p14="http://schemas.microsoft.com/office/powerpoint/2010/main" val="1756512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11" tIns="45708" rIns="91411" bIns="45708" numCol="1" anchor="ctr" anchorCtr="0" compatLnSpc="1">
            <a:prstTxWarp prst="textNoShape">
              <a:avLst/>
            </a:prstTxWarp>
          </a:bodyPr>
          <a:lstStyle/>
          <a:p>
            <a:pPr lvl="0"/>
            <a:r>
              <a:rPr lang="en-US" altLang="x-none"/>
              <a:t>Click to edit Master title style</a:t>
            </a:r>
          </a:p>
        </p:txBody>
      </p:sp>
      <p:sp>
        <p:nvSpPr>
          <p:cNvPr id="1027" name="Rectangle 3"/>
          <p:cNvSpPr>
            <a:spLocks noGrp="1" noChangeArrowheads="1"/>
          </p:cNvSpPr>
          <p:nvPr>
            <p:ph type="body" idx="1"/>
          </p:nvPr>
        </p:nvSpPr>
        <p:spPr bwMode="auto">
          <a:xfrm>
            <a:off x="533400" y="16002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11" tIns="45708" rIns="91411" bIns="45708"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1028" name="Rectangle 4"/>
          <p:cNvSpPr>
            <a:spLocks noChangeArrowheads="1"/>
          </p:cNvSpPr>
          <p:nvPr/>
        </p:nvSpPr>
        <p:spPr bwMode="auto">
          <a:xfrm>
            <a:off x="0" y="1292225"/>
            <a:ext cx="9144000" cy="76200"/>
          </a:xfrm>
          <a:prstGeom prst="rect">
            <a:avLst/>
          </a:prstGeom>
          <a:gradFill rotWithShape="0">
            <a:gsLst>
              <a:gs pos="0">
                <a:srgbClr val="475E76"/>
              </a:gs>
              <a:gs pos="100000">
                <a:srgbClr val="99CCFF"/>
              </a:gs>
            </a:gsLst>
            <a:lin ang="0" scaled="1"/>
          </a:gradFill>
          <a:ln>
            <a:noFill/>
          </a:ln>
          <a:extLs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algn="ctr">
              <a:defRPr/>
            </a:pPr>
            <a:endParaRPr lang="x-none" altLang="x-none"/>
          </a:p>
        </p:txBody>
      </p:sp>
      <p:sp>
        <p:nvSpPr>
          <p:cNvPr id="141317" name="Text Box 5"/>
          <p:cNvSpPr txBox="1">
            <a:spLocks noChangeArrowheads="1"/>
          </p:cNvSpPr>
          <p:nvPr/>
        </p:nvSpPr>
        <p:spPr bwMode="auto">
          <a:xfrm>
            <a:off x="8040688" y="6396038"/>
            <a:ext cx="184150" cy="166687"/>
          </a:xfrm>
          <a:prstGeom prst="rect">
            <a:avLst/>
          </a:prstGeom>
          <a:noFill/>
          <a:ln w="12700">
            <a:noFill/>
            <a:miter lim="800000"/>
            <a:headEnd/>
            <a:tailEnd/>
          </a:ln>
          <a:effectLst/>
        </p:spPr>
        <p:txBody>
          <a:bodyPr wrap="none" lIns="91285" tIns="45642" rIns="91285" bIns="45642">
            <a:spAutoFit/>
          </a:bodyPr>
          <a:lstStyle>
            <a:lvl1pPr defTabSz="912813">
              <a:defRPr sz="500">
                <a:solidFill>
                  <a:schemeClr val="tx1"/>
                </a:solidFill>
                <a:latin typeface="Times New Roman" charset="0"/>
                <a:ea typeface="ＭＳ Ｐゴシック" charset="0"/>
              </a:defRPr>
            </a:lvl1pPr>
            <a:lvl2pPr marL="742950" indent="-285750" defTabSz="912813">
              <a:defRPr sz="500">
                <a:solidFill>
                  <a:schemeClr val="tx1"/>
                </a:solidFill>
                <a:latin typeface="Times New Roman" charset="0"/>
                <a:ea typeface="ＭＳ Ｐゴシック" charset="0"/>
              </a:defRPr>
            </a:lvl2pPr>
            <a:lvl3pPr marL="1143000" indent="-228600" defTabSz="912813">
              <a:defRPr sz="500">
                <a:solidFill>
                  <a:schemeClr val="tx1"/>
                </a:solidFill>
                <a:latin typeface="Times New Roman" charset="0"/>
                <a:ea typeface="ＭＳ Ｐゴシック" charset="0"/>
              </a:defRPr>
            </a:lvl3pPr>
            <a:lvl4pPr marL="1600200" indent="-228600" defTabSz="912813">
              <a:defRPr sz="500">
                <a:solidFill>
                  <a:schemeClr val="tx1"/>
                </a:solidFill>
                <a:latin typeface="Times New Roman" charset="0"/>
                <a:ea typeface="ＭＳ Ｐゴシック" charset="0"/>
              </a:defRPr>
            </a:lvl4pPr>
            <a:lvl5pPr marL="2057400" indent="-228600" defTabSz="912813">
              <a:defRPr sz="500">
                <a:solidFill>
                  <a:schemeClr val="tx1"/>
                </a:solidFill>
                <a:latin typeface="Times New Roman" charset="0"/>
                <a:ea typeface="ＭＳ Ｐゴシック" charset="0"/>
              </a:defRPr>
            </a:lvl5pPr>
            <a:lvl6pPr marL="2514600" indent="-228600" algn="ctr" defTabSz="912813"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algn="ctr" defTabSz="912813"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algn="ctr" defTabSz="912813"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algn="ctr" defTabSz="912813" eaLnBrk="0" fontAlgn="base" hangingPunct="0">
              <a:spcBef>
                <a:spcPct val="0"/>
              </a:spcBef>
              <a:spcAft>
                <a:spcPct val="0"/>
              </a:spcAft>
              <a:defRPr sz="500">
                <a:solidFill>
                  <a:schemeClr val="tx1"/>
                </a:solidFill>
                <a:latin typeface="Times New Roman" charset="0"/>
                <a:ea typeface="ＭＳ Ｐゴシック" charset="0"/>
              </a:defRPr>
            </a:lvl9pPr>
          </a:lstStyle>
          <a:p>
            <a:pPr algn="ctr">
              <a:defRPr/>
            </a:pPr>
            <a:endParaRPr lang="en-US"/>
          </a:p>
        </p:txBody>
      </p:sp>
      <p:sp>
        <p:nvSpPr>
          <p:cNvPr id="1030" name="Rectangle 6"/>
          <p:cNvSpPr>
            <a:spLocks noChangeArrowheads="1"/>
          </p:cNvSpPr>
          <p:nvPr/>
        </p:nvSpPr>
        <p:spPr bwMode="auto">
          <a:xfrm>
            <a:off x="0" y="1292225"/>
            <a:ext cx="9144000" cy="76200"/>
          </a:xfrm>
          <a:prstGeom prst="rect">
            <a:avLst/>
          </a:prstGeom>
          <a:gradFill rotWithShape="0">
            <a:gsLst>
              <a:gs pos="0">
                <a:srgbClr val="475E76"/>
              </a:gs>
              <a:gs pos="100000">
                <a:srgbClr val="99CCFF"/>
              </a:gs>
            </a:gsLst>
            <a:lin ang="0" scaled="1"/>
          </a:gradFill>
          <a:ln>
            <a:noFill/>
          </a:ln>
          <a:extLs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algn="ctr">
              <a:defRPr/>
            </a:pPr>
            <a:endParaRPr lang="x-none" altLang="x-none"/>
          </a:p>
        </p:txBody>
      </p:sp>
      <p:sp>
        <p:nvSpPr>
          <p:cNvPr id="141319" name="Rectangle 7"/>
          <p:cNvSpPr>
            <a:spLocks noGrp="1" noChangeArrowheads="1"/>
          </p:cNvSpPr>
          <p:nvPr>
            <p:ph type="dt" sz="half" idx="2"/>
          </p:nvPr>
        </p:nvSpPr>
        <p:spPr bwMode="auto">
          <a:xfrm>
            <a:off x="234950" y="6402388"/>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algn="l" eaLnBrk="1" hangingPunct="1">
              <a:defRPr sz="1200">
                <a:latin typeface="Tahoma" charset="0"/>
                <a:ea typeface="ＭＳ Ｐゴシック" charset="0"/>
                <a:cs typeface="+mn-cs"/>
              </a:defRPr>
            </a:lvl1pPr>
          </a:lstStyle>
          <a:p>
            <a:pPr>
              <a:defRPr/>
            </a:pPr>
            <a:endParaRPr lang="en-US"/>
          </a:p>
        </p:txBody>
      </p:sp>
      <p:sp>
        <p:nvSpPr>
          <p:cNvPr id="141320" name="Rectangle 8"/>
          <p:cNvSpPr>
            <a:spLocks noGrp="1" noChangeArrowheads="1"/>
          </p:cNvSpPr>
          <p:nvPr>
            <p:ph type="ftr" sz="quarter" idx="3"/>
          </p:nvPr>
        </p:nvSpPr>
        <p:spPr bwMode="auto">
          <a:xfrm>
            <a:off x="2822575" y="6402388"/>
            <a:ext cx="3956050"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algn="ctr" eaLnBrk="1" hangingPunct="1">
              <a:defRPr sz="1200">
                <a:latin typeface="Tahoma" charset="0"/>
                <a:ea typeface="ＭＳ Ｐゴシック" charset="0"/>
                <a:cs typeface="+mn-cs"/>
              </a:defRPr>
            </a:lvl1pPr>
          </a:lstStyle>
          <a:p>
            <a:pPr>
              <a:defRPr/>
            </a:pPr>
            <a:endParaRPr lang="en-US"/>
          </a:p>
        </p:txBody>
      </p:sp>
      <p:sp>
        <p:nvSpPr>
          <p:cNvPr id="141321" name="Rectangle 9"/>
          <p:cNvSpPr>
            <a:spLocks noGrp="1" noChangeArrowheads="1"/>
          </p:cNvSpPr>
          <p:nvPr>
            <p:ph type="sldNum" sz="quarter" idx="4"/>
          </p:nvPr>
        </p:nvSpPr>
        <p:spPr bwMode="auto">
          <a:xfrm>
            <a:off x="7013575" y="6402388"/>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algn="r" eaLnBrk="1" hangingPunct="1">
              <a:defRPr sz="1200" smtClean="0">
                <a:latin typeface="Tahoma" charset="0"/>
              </a:defRPr>
            </a:lvl1pPr>
          </a:lstStyle>
          <a:p>
            <a:pPr>
              <a:defRPr/>
            </a:pPr>
            <a:fld id="{F87B61DE-B523-6C46-880C-156FAD3A0A41}"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hdr="0" ftr="0" dt="0"/>
  <p:txStyles>
    <p:titleStyle>
      <a:lvl1pPr algn="l" rtl="0" eaLnBrk="0" fontAlgn="base" hangingPunct="0">
        <a:spcBef>
          <a:spcPct val="0"/>
        </a:spcBef>
        <a:spcAft>
          <a:spcPct val="0"/>
        </a:spcAft>
        <a:defRPr sz="4000" u="sng">
          <a:solidFill>
            <a:schemeClr val="accent2"/>
          </a:solidFill>
          <a:latin typeface="+mj-lt"/>
          <a:ea typeface="ＭＳ Ｐゴシック" charset="0"/>
          <a:cs typeface="ＭＳ Ｐゴシック" charset="0"/>
        </a:defRPr>
      </a:lvl1pPr>
      <a:lvl2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2pPr>
      <a:lvl3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3pPr>
      <a:lvl4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4pPr>
      <a:lvl5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5pPr>
      <a:lvl6pPr marL="457200" algn="l" rtl="0" eaLnBrk="0" fontAlgn="base" hangingPunct="0">
        <a:spcBef>
          <a:spcPct val="0"/>
        </a:spcBef>
        <a:spcAft>
          <a:spcPct val="0"/>
        </a:spcAft>
        <a:defRPr sz="4000" u="sng">
          <a:solidFill>
            <a:schemeClr val="accent2"/>
          </a:solidFill>
          <a:latin typeface="Comic Sans MS" pitchFamily="66" charset="0"/>
        </a:defRPr>
      </a:lvl6pPr>
      <a:lvl7pPr marL="914400" algn="l" rtl="0" eaLnBrk="0" fontAlgn="base" hangingPunct="0">
        <a:spcBef>
          <a:spcPct val="0"/>
        </a:spcBef>
        <a:spcAft>
          <a:spcPct val="0"/>
        </a:spcAft>
        <a:defRPr sz="4000" u="sng">
          <a:solidFill>
            <a:schemeClr val="accent2"/>
          </a:solidFill>
          <a:latin typeface="Comic Sans MS" pitchFamily="66" charset="0"/>
        </a:defRPr>
      </a:lvl7pPr>
      <a:lvl8pPr marL="1371600" algn="l" rtl="0" eaLnBrk="0" fontAlgn="base" hangingPunct="0">
        <a:spcBef>
          <a:spcPct val="0"/>
        </a:spcBef>
        <a:spcAft>
          <a:spcPct val="0"/>
        </a:spcAft>
        <a:defRPr sz="4000" u="sng">
          <a:solidFill>
            <a:schemeClr val="accent2"/>
          </a:solidFill>
          <a:latin typeface="Comic Sans MS" pitchFamily="66" charset="0"/>
        </a:defRPr>
      </a:lvl8pPr>
      <a:lvl9pPr marL="1828800" algn="l" rtl="0" eaLnBrk="0" fontAlgn="base" hangingPunct="0">
        <a:spcBef>
          <a:spcPct val="0"/>
        </a:spcBef>
        <a:spcAft>
          <a:spcPct val="0"/>
        </a:spcAft>
        <a:defRPr sz="4000" u="sng">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85000"/>
        <a:buFont typeface="Wingdings" charset="2"/>
        <a:buChar char="q"/>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SzPct val="75000"/>
        <a:buFont typeface="ZapfDingbats" charset="0"/>
        <a:buChar char="m"/>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qingyusong@xmu.edu.c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9.emf"/><Relationship Id="rId4" Type="http://schemas.openxmlformats.org/officeDocument/2006/relationships/oleObject" Target="../embeddings/oleObject1.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685800" y="1447800"/>
            <a:ext cx="7772400" cy="1470025"/>
          </a:xfrm>
        </p:spPr>
        <p:txBody>
          <a:bodyPr/>
          <a:lstStyle/>
          <a:p>
            <a:pPr algn="ctr"/>
            <a:r>
              <a:rPr lang="en-US" altLang="x-none" dirty="0">
                <a:ea typeface="ＭＳ Ｐゴシック" charset="-128"/>
              </a:rPr>
              <a:t>Introduction</a:t>
            </a:r>
            <a:r>
              <a:rPr lang="zh-CN" altLang="en-US" dirty="0">
                <a:ea typeface="ＭＳ Ｐゴシック" charset="-128"/>
              </a:rPr>
              <a:t> </a:t>
            </a:r>
            <a:r>
              <a:rPr lang="en-US" altLang="zh-CN" dirty="0">
                <a:ea typeface="ＭＳ Ｐゴシック" charset="-128"/>
              </a:rPr>
              <a:t>to</a:t>
            </a:r>
            <a:r>
              <a:rPr lang="zh-CN" altLang="en-US" dirty="0">
                <a:ea typeface="ＭＳ Ｐゴシック" charset="-128"/>
              </a:rPr>
              <a:t> </a:t>
            </a:r>
            <a:r>
              <a:rPr lang="en-US" altLang="zh-CN" dirty="0">
                <a:ea typeface="ＭＳ Ｐゴシック" charset="-128"/>
              </a:rPr>
              <a:t>Computational</a:t>
            </a:r>
            <a:r>
              <a:rPr lang="zh-CN" altLang="en-US" dirty="0">
                <a:ea typeface="ＭＳ Ｐゴシック" charset="-128"/>
              </a:rPr>
              <a:t> </a:t>
            </a:r>
            <a:r>
              <a:rPr lang="en-US" altLang="zh-CN" dirty="0">
                <a:ea typeface="ＭＳ Ｐゴシック" charset="-128"/>
              </a:rPr>
              <a:t>Thinking</a:t>
            </a:r>
            <a:endParaRPr lang="en-US" altLang="x-none" dirty="0">
              <a:ea typeface="ＭＳ Ｐゴシック" charset="-128"/>
            </a:endParaRPr>
          </a:p>
        </p:txBody>
      </p:sp>
      <p:sp>
        <p:nvSpPr>
          <p:cNvPr id="15362" name="Rectangle 3"/>
          <p:cNvSpPr>
            <a:spLocks noGrp="1" noChangeArrowheads="1"/>
          </p:cNvSpPr>
          <p:nvPr>
            <p:ph type="subTitle" idx="1"/>
          </p:nvPr>
        </p:nvSpPr>
        <p:spPr>
          <a:xfrm>
            <a:off x="1447800" y="3048000"/>
            <a:ext cx="6400800" cy="3352800"/>
          </a:xfrm>
        </p:spPr>
        <p:txBody>
          <a:bodyPr/>
          <a:lstStyle/>
          <a:p>
            <a:r>
              <a:rPr lang="en-US" altLang="x-none" i="1" dirty="0">
                <a:ea typeface="ＭＳ Ｐゴシック" charset="-128"/>
              </a:rPr>
              <a:t>Lecture #1: Introduction</a:t>
            </a:r>
          </a:p>
          <a:p>
            <a:endParaRPr lang="en-US" altLang="x-none" sz="2000" dirty="0">
              <a:ea typeface="ＭＳ Ｐゴシック" charset="-128"/>
            </a:endParaRPr>
          </a:p>
          <a:p>
            <a:r>
              <a:rPr lang="en-US" altLang="zh-CN" sz="2000" b="1" dirty="0">
                <a:ea typeface="ＭＳ Ｐゴシック" charset="-128"/>
              </a:rPr>
              <a:t>Qiao</a:t>
            </a:r>
            <a:r>
              <a:rPr lang="zh-CN" altLang="en-US" sz="2000" b="1" dirty="0">
                <a:ea typeface="ＭＳ Ｐゴシック" charset="-128"/>
              </a:rPr>
              <a:t> </a:t>
            </a:r>
            <a:r>
              <a:rPr lang="en-US" altLang="zh-CN" sz="2000" b="1" dirty="0">
                <a:ea typeface="ＭＳ Ｐゴシック" charset="-128"/>
              </a:rPr>
              <a:t>Xiang</a:t>
            </a:r>
            <a:r>
              <a:rPr lang="en-US" altLang="zh-CN" sz="2000" dirty="0">
                <a:ea typeface="ＭＳ Ｐゴシック" charset="-128"/>
              </a:rPr>
              <a:t>,</a:t>
            </a:r>
            <a:r>
              <a:rPr lang="zh-CN" altLang="en-US" sz="2000" dirty="0">
                <a:ea typeface="ＭＳ Ｐゴシック" charset="-128"/>
              </a:rPr>
              <a:t> </a:t>
            </a:r>
            <a:r>
              <a:rPr lang="en-US" altLang="zh-CN" sz="2000" dirty="0">
                <a:ea typeface="ＭＳ Ｐゴシック" charset="-128"/>
              </a:rPr>
              <a:t>Qingyu</a:t>
            </a:r>
            <a:r>
              <a:rPr lang="zh-CN" altLang="en-US" sz="2000" dirty="0">
                <a:ea typeface="ＭＳ Ｐゴシック" charset="-128"/>
              </a:rPr>
              <a:t> </a:t>
            </a:r>
            <a:r>
              <a:rPr lang="en-US" altLang="zh-CN" sz="2000" dirty="0">
                <a:ea typeface="ＭＳ Ｐゴシック" charset="-128"/>
              </a:rPr>
              <a:t>Song</a:t>
            </a:r>
          </a:p>
          <a:p>
            <a:endParaRPr lang="en-US" altLang="x-none" sz="2000" dirty="0">
              <a:ea typeface="ＭＳ Ｐゴシック" charset="-128"/>
            </a:endParaRPr>
          </a:p>
          <a:p>
            <a:r>
              <a:rPr lang="en-US" altLang="x-none" sz="2000" dirty="0">
                <a:ea typeface="ＭＳ Ｐゴシック" charset="-128"/>
              </a:rPr>
              <a:t>https://</a:t>
            </a:r>
            <a:r>
              <a:rPr lang="en-US" altLang="x-none" sz="2000" dirty="0" err="1">
                <a:ea typeface="ＭＳ Ｐゴシック" charset="-128"/>
              </a:rPr>
              <a:t>sngroup.org.cn</a:t>
            </a:r>
            <a:r>
              <a:rPr lang="en-US" altLang="x-none" sz="2000" dirty="0">
                <a:ea typeface="ＭＳ Ｐゴシック" charset="-128"/>
              </a:rPr>
              <a:t>/courses/</a:t>
            </a:r>
            <a:r>
              <a:rPr lang="en-US" altLang="zh-CN" sz="2000" dirty="0">
                <a:ea typeface="ＭＳ Ｐゴシック" charset="-128"/>
              </a:rPr>
              <a:t>ct</a:t>
            </a:r>
            <a:r>
              <a:rPr lang="en-US" altLang="x-none" sz="2000" dirty="0">
                <a:ea typeface="ＭＳ Ｐゴシック" charset="-128"/>
              </a:rPr>
              <a:t>-xmuf25/</a:t>
            </a:r>
            <a:r>
              <a:rPr lang="en-US" altLang="x-none" sz="2000" dirty="0" err="1">
                <a:ea typeface="ＭＳ Ｐゴシック" charset="-128"/>
              </a:rPr>
              <a:t>index.shtml</a:t>
            </a:r>
            <a:endParaRPr lang="en-US" altLang="x-none" sz="2000" dirty="0">
              <a:ea typeface="ＭＳ Ｐゴシック" charset="-128"/>
            </a:endParaRPr>
          </a:p>
          <a:p>
            <a:endParaRPr lang="en-US" altLang="zh-CN" sz="2000" dirty="0">
              <a:ea typeface="ＭＳ Ｐゴシック" charset="-128"/>
            </a:endParaRPr>
          </a:p>
          <a:p>
            <a:r>
              <a:rPr lang="en-US" altLang="zh-CN" sz="2000" dirty="0">
                <a:ea typeface="ＭＳ Ｐゴシック" charset="-128"/>
              </a:rPr>
              <a:t>9/24/2025</a:t>
            </a:r>
            <a:endParaRPr lang="en-US" altLang="x-none" sz="2000" dirty="0">
              <a:ea typeface="ＭＳ Ｐゴシック" charset="-128"/>
            </a:endParaRPr>
          </a:p>
        </p:txBody>
      </p:sp>
      <p:sp>
        <p:nvSpPr>
          <p:cNvPr id="15363" name="TextBox 3"/>
          <p:cNvSpPr txBox="1">
            <a:spLocks noChangeArrowheads="1"/>
          </p:cNvSpPr>
          <p:nvPr/>
        </p:nvSpPr>
        <p:spPr bwMode="auto">
          <a:xfrm>
            <a:off x="527050" y="6169967"/>
            <a:ext cx="81153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None/>
            </a:pPr>
            <a:r>
              <a:rPr kumimoji="1" lang="en-US" altLang="zh-CN" sz="1200" dirty="0">
                <a:latin typeface="Arial" charset="0"/>
              </a:rPr>
              <a:t>This deck of slides are heavily based on cs112 at Yale University</a:t>
            </a:r>
            <a:r>
              <a:rPr kumimoji="1" lang="zh-CN" altLang="en-US" sz="1200" dirty="0">
                <a:latin typeface="Arial" charset="0"/>
              </a:rPr>
              <a:t> </a:t>
            </a:r>
            <a:r>
              <a:rPr kumimoji="1" lang="en-US" altLang="zh-CN" sz="1200" dirty="0">
                <a:latin typeface="Arial" charset="0"/>
              </a:rPr>
              <a:t>and</a:t>
            </a:r>
            <a:r>
              <a:rPr kumimoji="1" lang="zh-CN" altLang="en-US" sz="1200" dirty="0">
                <a:latin typeface="Arial" charset="0"/>
              </a:rPr>
              <a:t> </a:t>
            </a:r>
            <a:r>
              <a:rPr kumimoji="1" lang="en-US" altLang="zh-CN" sz="1200" dirty="0">
                <a:latin typeface="Arial" charset="0"/>
              </a:rPr>
              <a:t>cs101</a:t>
            </a:r>
            <a:r>
              <a:rPr kumimoji="1" lang="zh-CN" altLang="en-US" sz="1200" dirty="0">
                <a:latin typeface="Arial" charset="0"/>
              </a:rPr>
              <a:t> </a:t>
            </a:r>
            <a:r>
              <a:rPr kumimoji="1" lang="en-US" altLang="zh-CN" sz="1200" dirty="0">
                <a:latin typeface="Arial" charset="0"/>
              </a:rPr>
              <a:t>at</a:t>
            </a:r>
            <a:r>
              <a:rPr kumimoji="1" lang="zh-CN" altLang="en-US" sz="1200" dirty="0">
                <a:latin typeface="Arial" charset="0"/>
              </a:rPr>
              <a:t> </a:t>
            </a:r>
            <a:r>
              <a:rPr kumimoji="1" lang="en-US" altLang="zh-CN" sz="1200" dirty="0">
                <a:latin typeface="Arial" charset="0"/>
              </a:rPr>
              <a:t>UCAS, respectively,</a:t>
            </a:r>
            <a:r>
              <a:rPr kumimoji="1" lang="zh-CN" altLang="en-US" sz="1200" dirty="0">
                <a:latin typeface="Arial" charset="0"/>
              </a:rPr>
              <a:t> </a:t>
            </a:r>
            <a:r>
              <a:rPr kumimoji="1" lang="en-US" altLang="zh-CN" sz="1200" dirty="0">
                <a:latin typeface="Arial" charset="0"/>
              </a:rPr>
              <a:t>by courtesy of Dr. Y. Richard Yang</a:t>
            </a:r>
            <a:r>
              <a:rPr kumimoji="1" lang="zh-CN" altLang="en-US" sz="1200" dirty="0">
                <a:latin typeface="Arial" charset="0"/>
              </a:rPr>
              <a:t> </a:t>
            </a:r>
            <a:r>
              <a:rPr kumimoji="1" lang="en-US" altLang="zh-CN" sz="1200" dirty="0">
                <a:latin typeface="Arial" charset="0"/>
              </a:rPr>
              <a:t>and</a:t>
            </a:r>
            <a:r>
              <a:rPr kumimoji="1" lang="zh-CN" altLang="en-US" sz="1200" dirty="0">
                <a:latin typeface="Arial" charset="0"/>
              </a:rPr>
              <a:t> </a:t>
            </a:r>
            <a:r>
              <a:rPr kumimoji="1" lang="en-US" altLang="zh-CN" sz="1200" dirty="0">
                <a:latin typeface="Arial" charset="0"/>
              </a:rPr>
              <a:t>Dr. Zhiwei</a:t>
            </a:r>
            <a:r>
              <a:rPr kumimoji="1" lang="zh-CN" altLang="en-US" sz="1200" dirty="0">
                <a:latin typeface="Arial" charset="0"/>
              </a:rPr>
              <a:t> </a:t>
            </a:r>
            <a:r>
              <a:rPr kumimoji="1" lang="en-US" altLang="zh-CN" sz="1200" dirty="0">
                <a:latin typeface="Arial" charset="0"/>
              </a:rPr>
              <a:t>Xu.</a:t>
            </a:r>
          </a:p>
          <a:p>
            <a:pPr algn="ctr">
              <a:spcBef>
                <a:spcPct val="0"/>
              </a:spcBef>
              <a:buClrTx/>
              <a:buSzTx/>
              <a:buNone/>
            </a:pPr>
            <a:endParaRPr kumimoji="1" lang="zh-CN" altLang="en-US" sz="1200" dirty="0">
              <a:latin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p:nvPr>
        </p:nvSpPr>
        <p:spPr>
          <a:xfrm>
            <a:off x="533400" y="228600"/>
            <a:ext cx="8153400" cy="1143000"/>
          </a:xfrm>
        </p:spPr>
        <p:txBody>
          <a:bodyPr/>
          <a:lstStyle/>
          <a:p>
            <a:pPr eaLnBrk="1" hangingPunct="1"/>
            <a:r>
              <a:rPr lang="en-US" altLang="x-none" sz="3600">
                <a:ea typeface="ＭＳ Ｐゴシック" charset="-128"/>
              </a:rPr>
              <a:t>A Map-Reduce Counting Algorithm</a:t>
            </a:r>
          </a:p>
        </p:txBody>
      </p:sp>
      <p:sp>
        <p:nvSpPr>
          <p:cNvPr id="24578" name="Rectangle 3"/>
          <p:cNvSpPr>
            <a:spLocks noGrp="1"/>
          </p:cNvSpPr>
          <p:nvPr>
            <p:ph type="body" idx="1"/>
          </p:nvPr>
        </p:nvSpPr>
        <p:spPr>
          <a:xfrm>
            <a:off x="533400" y="1447800"/>
            <a:ext cx="8305800" cy="4648200"/>
          </a:xfrm>
        </p:spPr>
        <p:txBody>
          <a:bodyPr/>
          <a:lstStyle/>
          <a:p>
            <a:pPr eaLnBrk="1" hangingPunct="1"/>
            <a:r>
              <a:rPr lang="en-GB" altLang="x-none" dirty="0">
                <a:ea typeface="ＭＳ Ｐゴシック" charset="-128"/>
              </a:rPr>
              <a:t>Initialize inputs</a:t>
            </a:r>
          </a:p>
          <a:p>
            <a:pPr lvl="1" eaLnBrk="1" hangingPunct="1">
              <a:buFont typeface="Courier New" panose="02070309020205020404" pitchFamily="49" charset="0"/>
              <a:buChar char="o"/>
            </a:pPr>
            <a:r>
              <a:rPr lang="en-GB" altLang="x-none" dirty="0">
                <a:ea typeface="ＭＳ Ｐゴシック" charset="-128"/>
              </a:rPr>
              <a:t>every student finds a piece of paper, writes 1 on it, and stands up</a:t>
            </a:r>
          </a:p>
          <a:p>
            <a:pPr lvl="1" eaLnBrk="1" hangingPunct="1">
              <a:buFont typeface="Courier New" panose="02070309020205020404" pitchFamily="49" charset="0"/>
              <a:buChar char="o"/>
            </a:pPr>
            <a:endParaRPr lang="en-GB" altLang="x-none" dirty="0">
              <a:ea typeface="ＭＳ Ｐゴシック" charset="-128"/>
            </a:endParaRPr>
          </a:p>
          <a:p>
            <a:pPr eaLnBrk="1" hangingPunct="1"/>
            <a:r>
              <a:rPr lang="en-GB" altLang="x-none" dirty="0">
                <a:ea typeface="ＭＳ Ｐゴシック" charset="-128"/>
              </a:rPr>
              <a:t>Repeat</a:t>
            </a:r>
          </a:p>
          <a:p>
            <a:pPr lvl="1" eaLnBrk="1" hangingPunct="1">
              <a:buFont typeface="Courier New" panose="02070309020205020404" pitchFamily="49" charset="0"/>
              <a:buChar char="o"/>
            </a:pPr>
            <a:r>
              <a:rPr lang="en-GB" altLang="x-none" dirty="0">
                <a:ea typeface="ＭＳ Ｐゴシック" charset="-128"/>
              </a:rPr>
              <a:t>Map: </a:t>
            </a:r>
          </a:p>
          <a:p>
            <a:pPr lvl="2" eaLnBrk="1" hangingPunct="1"/>
            <a:r>
              <a:rPr lang="en-GB" altLang="x-none" dirty="0">
                <a:ea typeface="ＭＳ Ｐゴシック" charset="-128"/>
              </a:rPr>
              <a:t>Pairing standing-up students</a:t>
            </a:r>
          </a:p>
          <a:p>
            <a:pPr lvl="1" eaLnBrk="1" hangingPunct="1">
              <a:buFont typeface="Courier New" panose="02070309020205020404" pitchFamily="49" charset="0"/>
              <a:buChar char="o"/>
            </a:pPr>
            <a:r>
              <a:rPr lang="en-GB" altLang="x-none" dirty="0">
                <a:ea typeface="ＭＳ Ｐゴシック" charset="-128"/>
              </a:rPr>
              <a:t>Reduce:</a:t>
            </a:r>
          </a:p>
          <a:p>
            <a:pPr lvl="2" eaLnBrk="1" hangingPunct="1"/>
            <a:r>
              <a:rPr lang="en-GB" altLang="x-none" dirty="0">
                <a:ea typeface="ＭＳ Ｐゴシック" charset="-128"/>
              </a:rPr>
              <a:t>For each pair, one student gives his/her number to the other and sits down; The other student updates its number to be the sum and remains standing up</a:t>
            </a:r>
          </a:p>
        </p:txBody>
      </p:sp>
      <p:sp>
        <p:nvSpPr>
          <p:cNvPr id="3" name="Rectangle 2"/>
          <p:cNvSpPr/>
          <p:nvPr/>
        </p:nvSpPr>
        <p:spPr>
          <a:xfrm>
            <a:off x="533400" y="6248400"/>
            <a:ext cx="5286375" cy="523875"/>
          </a:xfrm>
          <a:prstGeom prst="rect">
            <a:avLst/>
          </a:prstGeom>
        </p:spPr>
        <p:txBody>
          <a:bodyPr wrap="none">
            <a:spAutoFit/>
          </a:bodyPr>
          <a:lstStyle/>
          <a:p>
            <a:pPr eaLnBrk="1" hangingPunct="1">
              <a:spcBef>
                <a:spcPct val="20000"/>
              </a:spcBef>
              <a:buClr>
                <a:srgbClr val="3333CC"/>
              </a:buClr>
              <a:buSzPct val="85000"/>
              <a:defRPr/>
            </a:pPr>
            <a:r>
              <a:rPr lang="en-GB" sz="2800" kern="0" dirty="0">
                <a:solidFill>
                  <a:srgbClr val="000000"/>
                </a:solidFill>
                <a:latin typeface="Comic Sans MS" charset="0"/>
                <a:ea typeface="ＭＳ Ｐゴシック" charset="0"/>
                <a:cs typeface="ＭＳ Ｐゴシック" charset="0"/>
              </a:rPr>
              <a:t>Q:  How long does the </a:t>
            </a:r>
            <a:r>
              <a:rPr lang="en-GB" sz="2800" kern="0" dirty="0" err="1">
                <a:solidFill>
                  <a:srgbClr val="000000"/>
                </a:solidFill>
                <a:latin typeface="Comic Sans MS" charset="0"/>
                <a:ea typeface="ＭＳ Ｐゴシック" charset="0"/>
                <a:cs typeface="ＭＳ Ｐゴシック" charset="0"/>
              </a:rPr>
              <a:t>alg</a:t>
            </a:r>
            <a:r>
              <a:rPr lang="en-GB" sz="2800" kern="0" dirty="0">
                <a:solidFill>
                  <a:srgbClr val="000000"/>
                </a:solidFill>
                <a:latin typeface="Comic Sans MS" charset="0"/>
                <a:ea typeface="ＭＳ Ｐゴシック" charset="0"/>
                <a:cs typeface="ＭＳ Ｐゴシック" charset="0"/>
              </a:rPr>
              <a:t> run?</a:t>
            </a:r>
          </a:p>
        </p:txBody>
      </p:sp>
      <p:sp>
        <p:nvSpPr>
          <p:cNvPr id="2" name="Slide Number Placeholder 5">
            <a:extLst>
              <a:ext uri="{FF2B5EF4-FFF2-40B4-BE49-F238E27FC236}">
                <a16:creationId xmlns:a16="http://schemas.microsoft.com/office/drawing/2014/main" id="{3D55BEF9-1347-BE85-E6D3-CDCC34EFA623}"/>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99">
                <a:solidFill>
                  <a:schemeClr val="tx1"/>
                </a:solidFill>
                <a:latin typeface="Times New Roman" charset="0"/>
                <a:ea typeface="ＭＳ Ｐゴシック" charset="-128"/>
              </a:defRPr>
            </a:lvl1pPr>
            <a:lvl2pPr marL="741613" indent="-285236">
              <a:defRPr sz="499">
                <a:solidFill>
                  <a:schemeClr val="tx1"/>
                </a:solidFill>
                <a:latin typeface="Times New Roman" charset="0"/>
                <a:ea typeface="ＭＳ Ｐゴシック" charset="-128"/>
              </a:defRPr>
            </a:lvl2pPr>
            <a:lvl3pPr marL="1140943" indent="-228189">
              <a:defRPr sz="499">
                <a:solidFill>
                  <a:schemeClr val="tx1"/>
                </a:solidFill>
                <a:latin typeface="Times New Roman" charset="0"/>
                <a:ea typeface="ＭＳ Ｐゴシック" charset="-128"/>
              </a:defRPr>
            </a:lvl3pPr>
            <a:lvl4pPr marL="1597320" indent="-228189">
              <a:defRPr sz="499">
                <a:solidFill>
                  <a:schemeClr val="tx1"/>
                </a:solidFill>
                <a:latin typeface="Times New Roman" charset="0"/>
                <a:ea typeface="ＭＳ Ｐゴシック" charset="-128"/>
              </a:defRPr>
            </a:lvl4pPr>
            <a:lvl5pPr marL="2053697" indent="-228189">
              <a:defRPr sz="499">
                <a:solidFill>
                  <a:schemeClr val="tx1"/>
                </a:solidFill>
                <a:latin typeface="Times New Roman" charset="0"/>
                <a:ea typeface="ＭＳ Ｐゴシック" charset="-128"/>
              </a:defRPr>
            </a:lvl5pPr>
            <a:lvl6pPr marL="2510074" indent="-228189" algn="ctr" eaLnBrk="0" fontAlgn="base" hangingPunct="0">
              <a:spcBef>
                <a:spcPct val="0"/>
              </a:spcBef>
              <a:spcAft>
                <a:spcPct val="0"/>
              </a:spcAft>
              <a:defRPr sz="499">
                <a:solidFill>
                  <a:schemeClr val="tx1"/>
                </a:solidFill>
                <a:latin typeface="Times New Roman" charset="0"/>
                <a:ea typeface="ＭＳ Ｐゴシック" charset="-128"/>
              </a:defRPr>
            </a:lvl6pPr>
            <a:lvl7pPr marL="2966451" indent="-228189" algn="ctr" eaLnBrk="0" fontAlgn="base" hangingPunct="0">
              <a:spcBef>
                <a:spcPct val="0"/>
              </a:spcBef>
              <a:spcAft>
                <a:spcPct val="0"/>
              </a:spcAft>
              <a:defRPr sz="499">
                <a:solidFill>
                  <a:schemeClr val="tx1"/>
                </a:solidFill>
                <a:latin typeface="Times New Roman" charset="0"/>
                <a:ea typeface="ＭＳ Ｐゴシック" charset="-128"/>
              </a:defRPr>
            </a:lvl7pPr>
            <a:lvl8pPr marL="3422828" indent="-228189" algn="ctr" eaLnBrk="0" fontAlgn="base" hangingPunct="0">
              <a:spcBef>
                <a:spcPct val="0"/>
              </a:spcBef>
              <a:spcAft>
                <a:spcPct val="0"/>
              </a:spcAft>
              <a:defRPr sz="499">
                <a:solidFill>
                  <a:schemeClr val="tx1"/>
                </a:solidFill>
                <a:latin typeface="Times New Roman" charset="0"/>
                <a:ea typeface="ＭＳ Ｐゴシック" charset="-128"/>
              </a:defRPr>
            </a:lvl8pPr>
            <a:lvl9pPr marL="3879205" indent="-228189" algn="ctr" eaLnBrk="0" fontAlgn="base" hangingPunct="0">
              <a:spcBef>
                <a:spcPct val="0"/>
              </a:spcBef>
              <a:spcAft>
                <a:spcPct val="0"/>
              </a:spcAft>
              <a:defRPr sz="499">
                <a:solidFill>
                  <a:schemeClr val="tx1"/>
                </a:solidFill>
                <a:latin typeface="Times New Roman" charset="0"/>
                <a:ea typeface="ＭＳ Ｐゴシック" charset="-128"/>
              </a:defRPr>
            </a:lvl9pPr>
          </a:lstStyle>
          <a:p>
            <a:fld id="{8A09406B-2E0D-2643-B185-88971C3F74AE}" type="slidenum">
              <a:rPr lang="en-US" altLang="x-none" sz="1198">
                <a:latin typeface="Tahoma" charset="0"/>
              </a:rPr>
              <a:pPr/>
              <a:t>10</a:t>
            </a:fld>
            <a:endParaRPr lang="en-US" altLang="x-none" sz="1198">
              <a:latin typeface="Tahom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578">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578">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p:txBody>
          <a:bodyPr/>
          <a:lstStyle/>
          <a:p>
            <a:pPr eaLnBrk="1" hangingPunct="1"/>
            <a:r>
              <a:rPr lang="en-US" altLang="x-none" sz="3600">
                <a:ea typeface="ＭＳ Ｐゴシック" charset="-128"/>
              </a:rPr>
              <a:t>Comparison of Complexity</a:t>
            </a:r>
          </a:p>
        </p:txBody>
      </p:sp>
      <p:pic>
        <p:nvPicPr>
          <p:cNvPr id="2662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83407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2"/>
          <p:cNvSpPr>
            <a:spLocks noChangeArrowheads="1"/>
          </p:cNvSpPr>
          <p:nvPr/>
        </p:nvSpPr>
        <p:spPr bwMode="auto">
          <a:xfrm>
            <a:off x="457200" y="6596063"/>
            <a:ext cx="48783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100">
                <a:latin typeface="Times New Roman" charset="0"/>
              </a:rPr>
              <a:t>http://d2o9nyf4hwsci4.cloudfront.net/2013/fall/lectures/0/w/notes0w/notes0w.html</a:t>
            </a:r>
          </a:p>
        </p:txBody>
      </p:sp>
      <p:sp>
        <p:nvSpPr>
          <p:cNvPr id="2" name="Slide Number Placeholder 5">
            <a:extLst>
              <a:ext uri="{FF2B5EF4-FFF2-40B4-BE49-F238E27FC236}">
                <a16:creationId xmlns:a16="http://schemas.microsoft.com/office/drawing/2014/main" id="{E4DC8449-1E87-0093-ACBA-C0036702EB1E}"/>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99">
                <a:solidFill>
                  <a:schemeClr val="tx1"/>
                </a:solidFill>
                <a:latin typeface="Times New Roman" charset="0"/>
                <a:ea typeface="ＭＳ Ｐゴシック" charset="-128"/>
              </a:defRPr>
            </a:lvl1pPr>
            <a:lvl2pPr marL="741613" indent="-285236">
              <a:defRPr sz="499">
                <a:solidFill>
                  <a:schemeClr val="tx1"/>
                </a:solidFill>
                <a:latin typeface="Times New Roman" charset="0"/>
                <a:ea typeface="ＭＳ Ｐゴシック" charset="-128"/>
              </a:defRPr>
            </a:lvl2pPr>
            <a:lvl3pPr marL="1140943" indent="-228189">
              <a:defRPr sz="499">
                <a:solidFill>
                  <a:schemeClr val="tx1"/>
                </a:solidFill>
                <a:latin typeface="Times New Roman" charset="0"/>
                <a:ea typeface="ＭＳ Ｐゴシック" charset="-128"/>
              </a:defRPr>
            </a:lvl3pPr>
            <a:lvl4pPr marL="1597320" indent="-228189">
              <a:defRPr sz="499">
                <a:solidFill>
                  <a:schemeClr val="tx1"/>
                </a:solidFill>
                <a:latin typeface="Times New Roman" charset="0"/>
                <a:ea typeface="ＭＳ Ｐゴシック" charset="-128"/>
              </a:defRPr>
            </a:lvl4pPr>
            <a:lvl5pPr marL="2053697" indent="-228189">
              <a:defRPr sz="499">
                <a:solidFill>
                  <a:schemeClr val="tx1"/>
                </a:solidFill>
                <a:latin typeface="Times New Roman" charset="0"/>
                <a:ea typeface="ＭＳ Ｐゴシック" charset="-128"/>
              </a:defRPr>
            </a:lvl5pPr>
            <a:lvl6pPr marL="2510074" indent="-228189" algn="ctr" eaLnBrk="0" fontAlgn="base" hangingPunct="0">
              <a:spcBef>
                <a:spcPct val="0"/>
              </a:spcBef>
              <a:spcAft>
                <a:spcPct val="0"/>
              </a:spcAft>
              <a:defRPr sz="499">
                <a:solidFill>
                  <a:schemeClr val="tx1"/>
                </a:solidFill>
                <a:latin typeface="Times New Roman" charset="0"/>
                <a:ea typeface="ＭＳ Ｐゴシック" charset="-128"/>
              </a:defRPr>
            </a:lvl6pPr>
            <a:lvl7pPr marL="2966451" indent="-228189" algn="ctr" eaLnBrk="0" fontAlgn="base" hangingPunct="0">
              <a:spcBef>
                <a:spcPct val="0"/>
              </a:spcBef>
              <a:spcAft>
                <a:spcPct val="0"/>
              </a:spcAft>
              <a:defRPr sz="499">
                <a:solidFill>
                  <a:schemeClr val="tx1"/>
                </a:solidFill>
                <a:latin typeface="Times New Roman" charset="0"/>
                <a:ea typeface="ＭＳ Ｐゴシック" charset="-128"/>
              </a:defRPr>
            </a:lvl7pPr>
            <a:lvl8pPr marL="3422828" indent="-228189" algn="ctr" eaLnBrk="0" fontAlgn="base" hangingPunct="0">
              <a:spcBef>
                <a:spcPct val="0"/>
              </a:spcBef>
              <a:spcAft>
                <a:spcPct val="0"/>
              </a:spcAft>
              <a:defRPr sz="499">
                <a:solidFill>
                  <a:schemeClr val="tx1"/>
                </a:solidFill>
                <a:latin typeface="Times New Roman" charset="0"/>
                <a:ea typeface="ＭＳ Ｐゴシック" charset="-128"/>
              </a:defRPr>
            </a:lvl8pPr>
            <a:lvl9pPr marL="3879205" indent="-228189" algn="ctr" eaLnBrk="0" fontAlgn="base" hangingPunct="0">
              <a:spcBef>
                <a:spcPct val="0"/>
              </a:spcBef>
              <a:spcAft>
                <a:spcPct val="0"/>
              </a:spcAft>
              <a:defRPr sz="499">
                <a:solidFill>
                  <a:schemeClr val="tx1"/>
                </a:solidFill>
                <a:latin typeface="Times New Roman" charset="0"/>
                <a:ea typeface="ＭＳ Ｐゴシック" charset="-128"/>
              </a:defRPr>
            </a:lvl9pPr>
          </a:lstStyle>
          <a:p>
            <a:fld id="{8A09406B-2E0D-2643-B185-88971C3F74AE}" type="slidenum">
              <a:rPr lang="en-US" altLang="x-none" sz="1198">
                <a:latin typeface="Tahoma" charset="0"/>
              </a:rPr>
              <a:pPr/>
              <a:t>11</a:t>
            </a:fld>
            <a:endParaRPr lang="en-US" altLang="x-none" sz="1198">
              <a:latin typeface="Tahoma"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5AFB5-6588-B277-F1F4-A91C54B24466}"/>
            </a:ext>
          </a:extLst>
        </p:cNvPr>
        <p:cNvGrpSpPr/>
        <p:nvPr/>
      </p:nvGrpSpPr>
      <p:grpSpPr>
        <a:xfrm>
          <a:off x="0" y="0"/>
          <a:ext cx="0" cy="0"/>
          <a:chOff x="0" y="0"/>
          <a:chExt cx="0" cy="0"/>
        </a:xfrm>
      </p:grpSpPr>
      <p:sp>
        <p:nvSpPr>
          <p:cNvPr id="31745" name="Slide Number Placeholder 5">
            <a:extLst>
              <a:ext uri="{FF2B5EF4-FFF2-40B4-BE49-F238E27FC236}">
                <a16:creationId xmlns:a16="http://schemas.microsoft.com/office/drawing/2014/main" id="{DA23F200-AB3B-A65E-8856-DE7D37A53E7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99">
                <a:solidFill>
                  <a:schemeClr val="tx1"/>
                </a:solidFill>
                <a:latin typeface="Times New Roman" charset="0"/>
                <a:ea typeface="ＭＳ Ｐゴシック" charset="-128"/>
              </a:defRPr>
            </a:lvl1pPr>
            <a:lvl2pPr marL="741613" indent="-285236">
              <a:defRPr sz="499">
                <a:solidFill>
                  <a:schemeClr val="tx1"/>
                </a:solidFill>
                <a:latin typeface="Times New Roman" charset="0"/>
                <a:ea typeface="ＭＳ Ｐゴシック" charset="-128"/>
              </a:defRPr>
            </a:lvl2pPr>
            <a:lvl3pPr marL="1140943" indent="-228189">
              <a:defRPr sz="499">
                <a:solidFill>
                  <a:schemeClr val="tx1"/>
                </a:solidFill>
                <a:latin typeface="Times New Roman" charset="0"/>
                <a:ea typeface="ＭＳ Ｐゴシック" charset="-128"/>
              </a:defRPr>
            </a:lvl3pPr>
            <a:lvl4pPr marL="1597320" indent="-228189">
              <a:defRPr sz="499">
                <a:solidFill>
                  <a:schemeClr val="tx1"/>
                </a:solidFill>
                <a:latin typeface="Times New Roman" charset="0"/>
                <a:ea typeface="ＭＳ Ｐゴシック" charset="-128"/>
              </a:defRPr>
            </a:lvl4pPr>
            <a:lvl5pPr marL="2053697" indent="-228189">
              <a:defRPr sz="499">
                <a:solidFill>
                  <a:schemeClr val="tx1"/>
                </a:solidFill>
                <a:latin typeface="Times New Roman" charset="0"/>
                <a:ea typeface="ＭＳ Ｐゴシック" charset="-128"/>
              </a:defRPr>
            </a:lvl5pPr>
            <a:lvl6pPr marL="2510074" indent="-228189" algn="ctr" eaLnBrk="0" fontAlgn="base" hangingPunct="0">
              <a:spcBef>
                <a:spcPct val="0"/>
              </a:spcBef>
              <a:spcAft>
                <a:spcPct val="0"/>
              </a:spcAft>
              <a:defRPr sz="499">
                <a:solidFill>
                  <a:schemeClr val="tx1"/>
                </a:solidFill>
                <a:latin typeface="Times New Roman" charset="0"/>
                <a:ea typeface="ＭＳ Ｐゴシック" charset="-128"/>
              </a:defRPr>
            </a:lvl6pPr>
            <a:lvl7pPr marL="2966451" indent="-228189" algn="ctr" eaLnBrk="0" fontAlgn="base" hangingPunct="0">
              <a:spcBef>
                <a:spcPct val="0"/>
              </a:spcBef>
              <a:spcAft>
                <a:spcPct val="0"/>
              </a:spcAft>
              <a:defRPr sz="499">
                <a:solidFill>
                  <a:schemeClr val="tx1"/>
                </a:solidFill>
                <a:latin typeface="Times New Roman" charset="0"/>
                <a:ea typeface="ＭＳ Ｐゴシック" charset="-128"/>
              </a:defRPr>
            </a:lvl7pPr>
            <a:lvl8pPr marL="3422828" indent="-228189" algn="ctr" eaLnBrk="0" fontAlgn="base" hangingPunct="0">
              <a:spcBef>
                <a:spcPct val="0"/>
              </a:spcBef>
              <a:spcAft>
                <a:spcPct val="0"/>
              </a:spcAft>
              <a:defRPr sz="499">
                <a:solidFill>
                  <a:schemeClr val="tx1"/>
                </a:solidFill>
                <a:latin typeface="Times New Roman" charset="0"/>
                <a:ea typeface="ＭＳ Ｐゴシック" charset="-128"/>
              </a:defRPr>
            </a:lvl8pPr>
            <a:lvl9pPr marL="3879205" indent="-228189" algn="ctr" eaLnBrk="0" fontAlgn="base" hangingPunct="0">
              <a:spcBef>
                <a:spcPct val="0"/>
              </a:spcBef>
              <a:spcAft>
                <a:spcPct val="0"/>
              </a:spcAft>
              <a:defRPr sz="499">
                <a:solidFill>
                  <a:schemeClr val="tx1"/>
                </a:solidFill>
                <a:latin typeface="Times New Roman" charset="0"/>
                <a:ea typeface="ＭＳ Ｐゴシック" charset="-128"/>
              </a:defRPr>
            </a:lvl9pPr>
          </a:lstStyle>
          <a:p>
            <a:fld id="{7CBD4323-42A0-E54E-9D59-E221C7814D01}" type="slidenum">
              <a:rPr lang="en-US" altLang="x-none" sz="1198">
                <a:latin typeface="Tahoma" charset="0"/>
              </a:rPr>
              <a:pPr/>
              <a:t>12</a:t>
            </a:fld>
            <a:endParaRPr lang="en-US" altLang="x-none" sz="1198" dirty="0">
              <a:latin typeface="Tahoma" charset="0"/>
            </a:endParaRPr>
          </a:p>
        </p:txBody>
      </p:sp>
      <p:sp>
        <p:nvSpPr>
          <p:cNvPr id="31746" name="Rectangle 2">
            <a:extLst>
              <a:ext uri="{FF2B5EF4-FFF2-40B4-BE49-F238E27FC236}">
                <a16:creationId xmlns:a16="http://schemas.microsoft.com/office/drawing/2014/main" id="{3B3755F7-03BF-2CF0-AAF0-AB9BED2AC1C7}"/>
              </a:ext>
            </a:extLst>
          </p:cNvPr>
          <p:cNvSpPr>
            <a:spLocks noGrp="1" noChangeArrowheads="1"/>
          </p:cNvSpPr>
          <p:nvPr>
            <p:ph type="title"/>
          </p:nvPr>
        </p:nvSpPr>
        <p:spPr/>
        <p:txBody>
          <a:bodyPr/>
          <a:lstStyle/>
          <a:p>
            <a:r>
              <a:rPr lang="en-US" altLang="x-none" dirty="0">
                <a:ea typeface="ＭＳ Ｐゴシック" charset="-128"/>
              </a:rPr>
              <a:t>Outline</a:t>
            </a:r>
          </a:p>
        </p:txBody>
      </p:sp>
      <p:sp>
        <p:nvSpPr>
          <p:cNvPr id="31747" name="Rectangle 3">
            <a:extLst>
              <a:ext uri="{FF2B5EF4-FFF2-40B4-BE49-F238E27FC236}">
                <a16:creationId xmlns:a16="http://schemas.microsoft.com/office/drawing/2014/main" id="{4EE7662E-2F2E-1857-66B2-D094F483611F}"/>
              </a:ext>
            </a:extLst>
          </p:cNvPr>
          <p:cNvSpPr>
            <a:spLocks noGrp="1" noChangeArrowheads="1"/>
          </p:cNvSpPr>
          <p:nvPr>
            <p:ph type="body" idx="1"/>
          </p:nvPr>
        </p:nvSpPr>
        <p:spPr/>
        <p:txBody>
          <a:bodyPr/>
          <a:lstStyle/>
          <a:p>
            <a:pPr>
              <a:buFont typeface="Wingdings" pitchFamily="2" charset="2"/>
              <a:buChar char="q"/>
            </a:pPr>
            <a:r>
              <a:rPr lang="en-US" altLang="ja-JP" dirty="0">
                <a:ea typeface="ＭＳ Ｐゴシック" charset="-128"/>
              </a:rPr>
              <a:t>What</a:t>
            </a:r>
            <a:r>
              <a:rPr lang="zh-CN" altLang="en-US" dirty="0">
                <a:ea typeface="ＭＳ Ｐゴシック" charset="-128"/>
              </a:rPr>
              <a:t> </a:t>
            </a:r>
            <a:r>
              <a:rPr lang="en-US" altLang="zh-CN" dirty="0">
                <a:ea typeface="ＭＳ Ｐゴシック" charset="-128"/>
              </a:rPr>
              <a:t>is</a:t>
            </a:r>
            <a:r>
              <a:rPr lang="zh-CN" altLang="en-US" dirty="0">
                <a:ea typeface="ＭＳ Ｐゴシック" charset="-128"/>
              </a:rPr>
              <a:t> </a:t>
            </a:r>
            <a:r>
              <a:rPr lang="en-US" altLang="zh-CN" dirty="0">
                <a:ea typeface="ＭＳ Ｐゴシック" charset="-128"/>
              </a:rPr>
              <a:t>Computer</a:t>
            </a:r>
            <a:r>
              <a:rPr lang="zh-CN" altLang="en-US" dirty="0">
                <a:ea typeface="ＭＳ Ｐゴシック" charset="-128"/>
              </a:rPr>
              <a:t> </a:t>
            </a:r>
            <a:r>
              <a:rPr lang="en-US" altLang="zh-CN" dirty="0">
                <a:ea typeface="ＭＳ Ｐゴシック" charset="-128"/>
              </a:rPr>
              <a:t>Science?</a:t>
            </a:r>
            <a:endParaRPr lang="en-US" altLang="ja-JP" dirty="0">
              <a:ea typeface="ＭＳ Ｐゴシック" charset="-128"/>
            </a:endParaRPr>
          </a:p>
          <a:p>
            <a:pPr>
              <a:buClr>
                <a:schemeClr val="accent1"/>
              </a:buClr>
              <a:buFont typeface="Wingdings" charset="2"/>
              <a:buChar char="Ø"/>
            </a:pPr>
            <a:r>
              <a:rPr lang="en-US" altLang="x-none" i="1" dirty="0">
                <a:solidFill>
                  <a:schemeClr val="accent1"/>
                </a:solidFill>
                <a:ea typeface="ＭＳ Ｐゴシック" charset="-128"/>
              </a:rPr>
              <a:t>What is Programming? </a:t>
            </a:r>
          </a:p>
          <a:p>
            <a:pPr>
              <a:buFont typeface="Wingdings" pitchFamily="2" charset="2"/>
              <a:buChar char="q"/>
            </a:pPr>
            <a:r>
              <a:rPr lang="en-US" altLang="x-none" dirty="0">
                <a:ea typeface="ＭＳ Ｐゴシック" charset="-128"/>
              </a:rPr>
              <a:t>Administrative trivia’s </a:t>
            </a:r>
          </a:p>
          <a:p>
            <a:pPr>
              <a:buFont typeface="Wingdings" pitchFamily="2" charset="2"/>
              <a:buChar char="q"/>
            </a:pPr>
            <a:r>
              <a:rPr lang="en-US" altLang="x-none" dirty="0">
                <a:ea typeface="ＭＳ Ｐゴシック" charset="-128"/>
              </a:rPr>
              <a:t>Summary</a:t>
            </a:r>
          </a:p>
        </p:txBody>
      </p:sp>
    </p:spTree>
    <p:extLst>
      <p:ext uri="{BB962C8B-B14F-4D97-AF65-F5344CB8AC3E}">
        <p14:creationId xmlns:p14="http://schemas.microsoft.com/office/powerpoint/2010/main" val="806747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p:txBody>
          <a:bodyPr/>
          <a:lstStyle/>
          <a:p>
            <a:pPr eaLnBrk="1" hangingPunct="1"/>
            <a:r>
              <a:rPr lang="en-US" altLang="x-none" dirty="0">
                <a:ea typeface="ＭＳ Ｐゴシック" charset="-128"/>
              </a:rPr>
              <a:t>What is Programming?</a:t>
            </a:r>
          </a:p>
        </p:txBody>
      </p:sp>
      <p:sp>
        <p:nvSpPr>
          <p:cNvPr id="13315" name="Rectangle 3"/>
          <p:cNvSpPr>
            <a:spLocks noGrp="1"/>
          </p:cNvSpPr>
          <p:nvPr>
            <p:ph type="body" idx="1"/>
          </p:nvPr>
        </p:nvSpPr>
        <p:spPr>
          <a:xfrm>
            <a:off x="533400" y="1371600"/>
            <a:ext cx="8153400" cy="4648200"/>
          </a:xfrm>
        </p:spPr>
        <p:txBody>
          <a:bodyPr/>
          <a:lstStyle/>
          <a:p>
            <a:pPr eaLnBrk="1" hangingPunct="1"/>
            <a:r>
              <a:rPr lang="en-GB" altLang="x-none" b="1" dirty="0">
                <a:ea typeface="ＭＳ Ｐゴシック" charset="-128"/>
              </a:rPr>
              <a:t>Programming: </a:t>
            </a:r>
            <a:r>
              <a:rPr lang="en-GB" altLang="x-none" dirty="0">
                <a:ea typeface="ＭＳ Ｐゴシック" charset="-128"/>
              </a:rPr>
              <a:t>Design algorithms </a:t>
            </a:r>
            <a:br>
              <a:rPr lang="en-GB" altLang="x-none" dirty="0">
                <a:ea typeface="ＭＳ Ｐゴシック" charset="-128"/>
              </a:rPr>
            </a:br>
            <a:r>
              <a:rPr lang="en-GB" altLang="x-none" dirty="0">
                <a:ea typeface="ＭＳ Ｐゴシック" charset="-128"/>
              </a:rPr>
              <a:t>and express algorithms precisely in programs</a:t>
            </a:r>
          </a:p>
          <a:p>
            <a:pPr eaLnBrk="1" hangingPunct="1"/>
            <a:endParaRPr lang="en-GB" altLang="x-none" b="1" dirty="0">
              <a:ea typeface="ＭＳ Ｐゴシック" charset="-128"/>
            </a:endParaRPr>
          </a:p>
          <a:p>
            <a:pPr eaLnBrk="1" hangingPunct="1"/>
            <a:r>
              <a:rPr lang="en-GB" altLang="x-none" b="1" dirty="0">
                <a:ea typeface="ＭＳ Ｐゴシック" charset="-128"/>
              </a:rPr>
              <a:t>Program</a:t>
            </a:r>
            <a:r>
              <a:rPr lang="en-GB" altLang="x-none" dirty="0">
                <a:ea typeface="ＭＳ Ｐゴシック" charset="-128"/>
              </a:rPr>
              <a:t>: A set of instructions</a:t>
            </a:r>
            <a:br>
              <a:rPr lang="en-GB" altLang="x-none" dirty="0">
                <a:ea typeface="ＭＳ Ｐゴシック" charset="-128"/>
              </a:rPr>
            </a:br>
            <a:r>
              <a:rPr lang="en-GB" altLang="x-none" dirty="0">
                <a:ea typeface="ＭＳ Ｐゴシック" charset="-128"/>
              </a:rPr>
              <a:t>written in a computer language </a:t>
            </a:r>
            <a:br>
              <a:rPr lang="en-GB" altLang="x-none" dirty="0">
                <a:ea typeface="ＭＳ Ｐゴシック" charset="-128"/>
              </a:rPr>
            </a:br>
            <a:r>
              <a:rPr lang="en-GB" altLang="x-none" dirty="0">
                <a:ea typeface="ＭＳ Ｐゴシック" charset="-128"/>
              </a:rPr>
              <a:t>to be carried out by a computer.</a:t>
            </a:r>
          </a:p>
          <a:p>
            <a:pPr lvl="1" eaLnBrk="1" hangingPunct="1">
              <a:buFont typeface="Courier New" panose="02070309020205020404" pitchFamily="49" charset="0"/>
              <a:buChar char="o"/>
            </a:pPr>
            <a:r>
              <a:rPr lang="en-GB" altLang="x-none" dirty="0">
                <a:ea typeface="ＭＳ Ｐゴシック" charset="-128"/>
              </a:rPr>
              <a:t>We will be focusing on computer </a:t>
            </a:r>
            <a:br>
              <a:rPr lang="en-GB" altLang="x-none" dirty="0">
                <a:ea typeface="ＭＳ Ｐゴシック" charset="-128"/>
              </a:rPr>
            </a:br>
            <a:r>
              <a:rPr lang="en-GB" altLang="x-none" dirty="0">
                <a:ea typeface="ＭＳ Ｐゴシック" charset="-128"/>
              </a:rPr>
              <a:t>languages including Java and JS</a:t>
            </a:r>
          </a:p>
          <a:p>
            <a:pPr lvl="1" eaLnBrk="1" hangingPunct="1"/>
            <a:endParaRPr lang="en-GB" altLang="x-none" b="1" dirty="0">
              <a:ea typeface="ＭＳ Ｐゴシック" charset="-128"/>
            </a:endParaRPr>
          </a:p>
          <a:p>
            <a:pPr eaLnBrk="1" hangingPunct="1"/>
            <a:r>
              <a:rPr lang="en-GB" altLang="x-none" b="1" dirty="0">
                <a:ea typeface="ＭＳ Ｐゴシック" charset="-128"/>
              </a:rPr>
              <a:t>Program execution</a:t>
            </a:r>
            <a:r>
              <a:rPr lang="en-GB" altLang="x-none" dirty="0">
                <a:ea typeface="ＭＳ Ｐゴシック" charset="-128"/>
              </a:rPr>
              <a:t>: The act of</a:t>
            </a:r>
            <a:br>
              <a:rPr lang="en-GB" altLang="x-none" dirty="0">
                <a:ea typeface="ＭＳ Ｐゴシック" charset="-128"/>
              </a:rPr>
            </a:br>
            <a:r>
              <a:rPr lang="en-GB" altLang="x-none" dirty="0">
                <a:ea typeface="ＭＳ Ｐゴシック" charset="-128"/>
              </a:rPr>
              <a:t>carrying out the instructions </a:t>
            </a:r>
            <a:br>
              <a:rPr lang="en-GB" altLang="x-none" dirty="0">
                <a:ea typeface="ＭＳ Ｐゴシック" charset="-128"/>
              </a:rPr>
            </a:br>
            <a:r>
              <a:rPr lang="en-GB" altLang="x-none" dirty="0">
                <a:ea typeface="ＭＳ Ｐゴシック" charset="-128"/>
              </a:rPr>
              <a:t>contained in a program.</a:t>
            </a:r>
          </a:p>
        </p:txBody>
      </p:sp>
      <p:pic>
        <p:nvPicPr>
          <p:cNvPr id="27651" name="Picture 5" descr="computer"/>
          <p:cNvPicPr>
            <a:picLocks noChangeAspect="1" noChangeArrowheads="1"/>
          </p:cNvPicPr>
          <p:nvPr/>
        </p:nvPicPr>
        <p:blipFill>
          <a:blip r:embed="rId2">
            <a:extLst>
              <a:ext uri="{28A0092B-C50C-407E-A947-70E740481C1C}">
                <a14:useLocalDpi xmlns:a14="http://schemas.microsoft.com/office/drawing/2010/main" val="0"/>
              </a:ext>
            </a:extLst>
          </a:blip>
          <a:srcRect l="1329" t="812"/>
          <a:stretch>
            <a:fillRect/>
          </a:stretch>
        </p:blipFill>
        <p:spPr bwMode="auto">
          <a:xfrm>
            <a:off x="6858000" y="2895600"/>
            <a:ext cx="21209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5">
            <a:extLst>
              <a:ext uri="{FF2B5EF4-FFF2-40B4-BE49-F238E27FC236}">
                <a16:creationId xmlns:a16="http://schemas.microsoft.com/office/drawing/2014/main" id="{4664C076-DF51-7B44-B46B-21392E02C675}"/>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99">
                <a:solidFill>
                  <a:schemeClr val="tx1"/>
                </a:solidFill>
                <a:latin typeface="Times New Roman" charset="0"/>
                <a:ea typeface="ＭＳ Ｐゴシック" charset="-128"/>
              </a:defRPr>
            </a:lvl1pPr>
            <a:lvl2pPr marL="741613" indent="-285236">
              <a:defRPr sz="499">
                <a:solidFill>
                  <a:schemeClr val="tx1"/>
                </a:solidFill>
                <a:latin typeface="Times New Roman" charset="0"/>
                <a:ea typeface="ＭＳ Ｐゴシック" charset="-128"/>
              </a:defRPr>
            </a:lvl2pPr>
            <a:lvl3pPr marL="1140943" indent="-228189">
              <a:defRPr sz="499">
                <a:solidFill>
                  <a:schemeClr val="tx1"/>
                </a:solidFill>
                <a:latin typeface="Times New Roman" charset="0"/>
                <a:ea typeface="ＭＳ Ｐゴシック" charset="-128"/>
              </a:defRPr>
            </a:lvl3pPr>
            <a:lvl4pPr marL="1597320" indent="-228189">
              <a:defRPr sz="499">
                <a:solidFill>
                  <a:schemeClr val="tx1"/>
                </a:solidFill>
                <a:latin typeface="Times New Roman" charset="0"/>
                <a:ea typeface="ＭＳ Ｐゴシック" charset="-128"/>
              </a:defRPr>
            </a:lvl4pPr>
            <a:lvl5pPr marL="2053697" indent="-228189">
              <a:defRPr sz="499">
                <a:solidFill>
                  <a:schemeClr val="tx1"/>
                </a:solidFill>
                <a:latin typeface="Times New Roman" charset="0"/>
                <a:ea typeface="ＭＳ Ｐゴシック" charset="-128"/>
              </a:defRPr>
            </a:lvl5pPr>
            <a:lvl6pPr marL="2510074" indent="-228189" algn="ctr" eaLnBrk="0" fontAlgn="base" hangingPunct="0">
              <a:spcBef>
                <a:spcPct val="0"/>
              </a:spcBef>
              <a:spcAft>
                <a:spcPct val="0"/>
              </a:spcAft>
              <a:defRPr sz="499">
                <a:solidFill>
                  <a:schemeClr val="tx1"/>
                </a:solidFill>
                <a:latin typeface="Times New Roman" charset="0"/>
                <a:ea typeface="ＭＳ Ｐゴシック" charset="-128"/>
              </a:defRPr>
            </a:lvl6pPr>
            <a:lvl7pPr marL="2966451" indent="-228189" algn="ctr" eaLnBrk="0" fontAlgn="base" hangingPunct="0">
              <a:spcBef>
                <a:spcPct val="0"/>
              </a:spcBef>
              <a:spcAft>
                <a:spcPct val="0"/>
              </a:spcAft>
              <a:defRPr sz="499">
                <a:solidFill>
                  <a:schemeClr val="tx1"/>
                </a:solidFill>
                <a:latin typeface="Times New Roman" charset="0"/>
                <a:ea typeface="ＭＳ Ｐゴシック" charset="-128"/>
              </a:defRPr>
            </a:lvl7pPr>
            <a:lvl8pPr marL="3422828" indent="-228189" algn="ctr" eaLnBrk="0" fontAlgn="base" hangingPunct="0">
              <a:spcBef>
                <a:spcPct val="0"/>
              </a:spcBef>
              <a:spcAft>
                <a:spcPct val="0"/>
              </a:spcAft>
              <a:defRPr sz="499">
                <a:solidFill>
                  <a:schemeClr val="tx1"/>
                </a:solidFill>
                <a:latin typeface="Times New Roman" charset="0"/>
                <a:ea typeface="ＭＳ Ｐゴシック" charset="-128"/>
              </a:defRPr>
            </a:lvl8pPr>
            <a:lvl9pPr marL="3879205" indent="-228189" algn="ctr" eaLnBrk="0" fontAlgn="base" hangingPunct="0">
              <a:spcBef>
                <a:spcPct val="0"/>
              </a:spcBef>
              <a:spcAft>
                <a:spcPct val="0"/>
              </a:spcAft>
              <a:defRPr sz="499">
                <a:solidFill>
                  <a:schemeClr val="tx1"/>
                </a:solidFill>
                <a:latin typeface="Times New Roman" charset="0"/>
                <a:ea typeface="ＭＳ Ｐゴシック" charset="-128"/>
              </a:defRPr>
            </a:lvl9pPr>
          </a:lstStyle>
          <a:p>
            <a:fld id="{8A09406B-2E0D-2643-B185-88971C3F74AE}" type="slidenum">
              <a:rPr lang="en-US" altLang="x-none" sz="1198">
                <a:latin typeface="Tahoma" charset="0"/>
              </a:rPr>
              <a:pPr/>
              <a:t>13</a:t>
            </a:fld>
            <a:endParaRPr lang="en-US" altLang="x-none" sz="1198">
              <a:latin typeface="Tahom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p:txBody>
          <a:bodyPr/>
          <a:lstStyle/>
          <a:p>
            <a:pPr eaLnBrk="1" hangingPunct="1"/>
            <a:r>
              <a:rPr lang="en-US" altLang="x-none">
                <a:ea typeface="ＭＳ Ｐゴシック" charset="-128"/>
              </a:rPr>
              <a:t>Why Programming?</a:t>
            </a:r>
          </a:p>
        </p:txBody>
      </p:sp>
      <p:grpSp>
        <p:nvGrpSpPr>
          <p:cNvPr id="5" name="Group 4"/>
          <p:cNvGrpSpPr>
            <a:grpSpLocks/>
          </p:cNvGrpSpPr>
          <p:nvPr/>
        </p:nvGrpSpPr>
        <p:grpSpPr bwMode="auto">
          <a:xfrm>
            <a:off x="1841500" y="4876800"/>
            <a:ext cx="3797300" cy="1725613"/>
            <a:chOff x="2679700" y="5172075"/>
            <a:chExt cx="3797300" cy="1726178"/>
          </a:xfrm>
        </p:grpSpPr>
        <p:sp>
          <p:nvSpPr>
            <p:cNvPr id="28679" name="Text Box 4"/>
            <p:cNvSpPr txBox="1">
              <a:spLocks noChangeArrowheads="1"/>
            </p:cNvSpPr>
            <p:nvPr/>
          </p:nvSpPr>
          <p:spPr bwMode="auto">
            <a:xfrm>
              <a:off x="2679700" y="6546850"/>
              <a:ext cx="1358900" cy="349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102590" tIns="51296" rIns="102590" bIns="51296">
              <a:spAutoFit/>
            </a:bodyPr>
            <a:lstStyle>
              <a:lvl1pPr defTabSz="1019175">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defTabSz="1019175">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1019175">
                <a:spcBef>
                  <a:spcPct val="20000"/>
                </a:spcBef>
                <a:buChar char="•"/>
                <a:defRPr sz="2000">
                  <a:solidFill>
                    <a:schemeClr val="tx1"/>
                  </a:solidFill>
                  <a:latin typeface="Comic Sans MS" charset="0"/>
                  <a:ea typeface="ＭＳ Ｐゴシック" charset="-128"/>
                </a:defRPr>
              </a:lvl3pPr>
              <a:lvl4pPr marL="1600200" indent="-228600" defTabSz="1019175">
                <a:spcBef>
                  <a:spcPct val="20000"/>
                </a:spcBef>
                <a:buChar char="–"/>
                <a:defRPr sz="2000">
                  <a:solidFill>
                    <a:schemeClr val="tx1"/>
                  </a:solidFill>
                  <a:latin typeface="Times New Roman" charset="0"/>
                  <a:ea typeface="ＭＳ Ｐゴシック" charset="-128"/>
                </a:defRPr>
              </a:lvl4pPr>
              <a:lvl5pPr marL="2057400" indent="-228600" defTabSz="1019175">
                <a:spcBef>
                  <a:spcPct val="20000"/>
                </a:spcBef>
                <a:buChar char="»"/>
                <a:defRPr sz="2000">
                  <a:solidFill>
                    <a:schemeClr val="tx1"/>
                  </a:solidFill>
                  <a:latin typeface="Times New Roman" charset="0"/>
                  <a:ea typeface="ＭＳ Ｐゴシック" charset="-128"/>
                </a:defRPr>
              </a:lvl5pPr>
              <a:lvl6pPr marL="2514600" indent="-228600" defTabSz="1019175"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1019175"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1019175"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1019175"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50000"/>
                </a:spcBef>
                <a:buClrTx/>
                <a:buSzTx/>
                <a:buFontTx/>
                <a:buNone/>
              </a:pPr>
              <a:r>
                <a:rPr kumimoji="1" lang="en-US" altLang="x-none" sz="1600">
                  <a:solidFill>
                    <a:schemeClr val="hlink"/>
                  </a:solidFill>
                  <a:latin typeface="Times New Roman" charset="0"/>
                </a:rPr>
                <a:t>Ada Lovelace</a:t>
              </a:r>
            </a:p>
          </p:txBody>
        </p:sp>
        <p:pic>
          <p:nvPicPr>
            <p:cNvPr id="28680" name="Picture 5" descr="AnalyticalEngine"/>
            <p:cNvPicPr>
              <a:picLocks noChangeAspect="1" noChangeArrowheads="1"/>
            </p:cNvPicPr>
            <p:nvPr/>
          </p:nvPicPr>
          <p:blipFill>
            <a:blip r:embed="rId3">
              <a:extLst>
                <a:ext uri="{28A0092B-C50C-407E-A947-70E740481C1C}">
                  <a14:useLocalDpi xmlns:a14="http://schemas.microsoft.com/office/drawing/2010/main" val="0"/>
                </a:ext>
              </a:extLst>
            </a:blip>
            <a:srcRect l="3699"/>
            <a:stretch>
              <a:fillRect/>
            </a:stretch>
          </p:blipFill>
          <p:spPr bwMode="auto">
            <a:xfrm>
              <a:off x="4873625" y="5214938"/>
              <a:ext cx="1482725" cy="12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6" descr="ada"/>
            <p:cNvPicPr>
              <a:picLocks noChangeAspect="1" noChangeArrowheads="1"/>
            </p:cNvPicPr>
            <p:nvPr/>
          </p:nvPicPr>
          <p:blipFill>
            <a:blip r:embed="rId4">
              <a:extLst>
                <a:ext uri="{28A0092B-C50C-407E-A947-70E740481C1C}">
                  <a14:useLocalDpi xmlns:a14="http://schemas.microsoft.com/office/drawing/2010/main" val="0"/>
                </a:ext>
              </a:extLst>
            </a:blip>
            <a:srcRect b="5959"/>
            <a:stretch>
              <a:fillRect/>
            </a:stretch>
          </p:blipFill>
          <p:spPr bwMode="auto">
            <a:xfrm>
              <a:off x="2836863" y="5172075"/>
              <a:ext cx="1090612"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Text Box 7"/>
            <p:cNvSpPr txBox="1">
              <a:spLocks noChangeArrowheads="1"/>
            </p:cNvSpPr>
            <p:nvPr/>
          </p:nvSpPr>
          <p:spPr bwMode="auto">
            <a:xfrm>
              <a:off x="4651375" y="6548438"/>
              <a:ext cx="1825625" cy="349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102590" tIns="51296" rIns="102590" bIns="51296">
              <a:spAutoFit/>
            </a:bodyPr>
            <a:lstStyle>
              <a:lvl1pPr defTabSz="1019175">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defTabSz="1019175">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1019175">
                <a:spcBef>
                  <a:spcPct val="20000"/>
                </a:spcBef>
                <a:buChar char="•"/>
                <a:defRPr sz="2000">
                  <a:solidFill>
                    <a:schemeClr val="tx1"/>
                  </a:solidFill>
                  <a:latin typeface="Comic Sans MS" charset="0"/>
                  <a:ea typeface="ＭＳ Ｐゴシック" charset="-128"/>
                </a:defRPr>
              </a:lvl3pPr>
              <a:lvl4pPr marL="1600200" indent="-228600" defTabSz="1019175">
                <a:spcBef>
                  <a:spcPct val="20000"/>
                </a:spcBef>
                <a:buChar char="–"/>
                <a:defRPr sz="2000">
                  <a:solidFill>
                    <a:schemeClr val="tx1"/>
                  </a:solidFill>
                  <a:latin typeface="Times New Roman" charset="0"/>
                  <a:ea typeface="ＭＳ Ｐゴシック" charset="-128"/>
                </a:defRPr>
              </a:lvl4pPr>
              <a:lvl5pPr marL="2057400" indent="-228600" defTabSz="1019175">
                <a:spcBef>
                  <a:spcPct val="20000"/>
                </a:spcBef>
                <a:buChar char="»"/>
                <a:defRPr sz="2000">
                  <a:solidFill>
                    <a:schemeClr val="tx1"/>
                  </a:solidFill>
                  <a:latin typeface="Times New Roman" charset="0"/>
                  <a:ea typeface="ＭＳ Ｐゴシック" charset="-128"/>
                </a:defRPr>
              </a:lvl5pPr>
              <a:lvl6pPr marL="2514600" indent="-228600" defTabSz="1019175"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1019175"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1019175"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1019175"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50000"/>
                </a:spcBef>
                <a:buClrTx/>
                <a:buSzTx/>
                <a:buFontTx/>
                <a:buNone/>
              </a:pPr>
              <a:r>
                <a:rPr kumimoji="1" lang="en-US" altLang="x-none" sz="1600">
                  <a:solidFill>
                    <a:schemeClr val="hlink"/>
                  </a:solidFill>
                  <a:latin typeface="Times New Roman" charset="0"/>
                </a:rPr>
                <a:t>Analytic Engine</a:t>
              </a:r>
            </a:p>
          </p:txBody>
        </p:sp>
      </p:grpSp>
      <p:grpSp>
        <p:nvGrpSpPr>
          <p:cNvPr id="3" name="Group 2"/>
          <p:cNvGrpSpPr>
            <a:grpSpLocks/>
          </p:cNvGrpSpPr>
          <p:nvPr/>
        </p:nvGrpSpPr>
        <p:grpSpPr bwMode="auto">
          <a:xfrm>
            <a:off x="609600" y="1524000"/>
            <a:ext cx="8382000" cy="1617663"/>
            <a:chOff x="609600" y="1524000"/>
            <a:chExt cx="8382000" cy="1617970"/>
          </a:xfrm>
        </p:grpSpPr>
        <p:pic>
          <p:nvPicPr>
            <p:cNvPr id="28677" name="Picture 10" descr="Screen shot 2010-01-22 at 11.44.54 PM.png"/>
            <p:cNvPicPr>
              <a:picLocks noChangeAspect="1"/>
            </p:cNvPicPr>
            <p:nvPr/>
          </p:nvPicPr>
          <p:blipFill>
            <a:blip r:embed="rId5">
              <a:extLst>
                <a:ext uri="{28A0092B-C50C-407E-A947-70E740481C1C}">
                  <a14:useLocalDpi xmlns:a14="http://schemas.microsoft.com/office/drawing/2010/main" val="0"/>
                </a:ext>
              </a:extLst>
            </a:blip>
            <a:srcRect l="1169" r="1753"/>
            <a:stretch>
              <a:fillRect/>
            </a:stretch>
          </p:blipFill>
          <p:spPr bwMode="auto">
            <a:xfrm>
              <a:off x="908049" y="2743200"/>
              <a:ext cx="8083551" cy="398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Rectangle 3"/>
            <p:cNvSpPr txBox="1">
              <a:spLocks noChangeArrowheads="1"/>
            </p:cNvSpPr>
            <p:nvPr/>
          </p:nvSpPr>
          <p:spPr bwMode="auto">
            <a:xfrm>
              <a:off x="609600" y="1524000"/>
              <a:ext cx="8305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11" tIns="45708" rIns="91411" bIns="45708"/>
            <a:lstStyle>
              <a:lvl1pPr marL="342900" indent="-342900">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r>
                <a:rPr lang="en-US" altLang="x-none"/>
                <a:t>Avoid programming: using prepackaged software solutions.  </a:t>
              </a:r>
            </a:p>
          </p:txBody>
        </p:sp>
      </p:grpSp>
      <p:sp>
        <p:nvSpPr>
          <p:cNvPr id="14" name="Rectangle 3"/>
          <p:cNvSpPr txBox="1">
            <a:spLocks noChangeArrowheads="1"/>
          </p:cNvSpPr>
          <p:nvPr/>
        </p:nvSpPr>
        <p:spPr bwMode="auto">
          <a:xfrm>
            <a:off x="609600" y="3505200"/>
            <a:ext cx="8305800" cy="1066800"/>
          </a:xfrm>
          <a:prstGeom prst="rect">
            <a:avLst/>
          </a:prstGeom>
          <a:noFill/>
          <a:ln>
            <a:noFill/>
          </a:ln>
          <a:extLst>
            <a:ext uri="{FAA26D3D-D897-4be2-8F04-BA451C77F1D7}">
              <ma14:placeholderFlag xmlns="" xmlns:ma14="http://schemas.microsoft.com/office/mac/drawingml/2011/main" val="1"/>
            </a:ext>
            <a:ext uri="{909E8E84-426E-40dd-AFC4-6F175D3DCCD1}"/>
            <a:ext uri="{91240B29-F687-4f45-9708-019B960494DF}"/>
          </a:extLst>
        </p:spPr>
        <p:txBody>
          <a:bodyPr lIns="91411" tIns="45708" rIns="91411" bIns="45708"/>
          <a:lstStyle>
            <a:lvl1pPr marL="342900" indent="-342900" algn="l" rtl="0" eaLnBrk="0" fontAlgn="base" hangingPunct="0">
              <a:spcBef>
                <a:spcPct val="20000"/>
              </a:spcBef>
              <a:spcAft>
                <a:spcPct val="0"/>
              </a:spcAft>
              <a:buClr>
                <a:schemeClr val="accent2"/>
              </a:buClr>
              <a:buSzPct val="85000"/>
              <a:buFont typeface="Wingdings" charset="0"/>
              <a:buChar char="q"/>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SzPct val="75000"/>
              <a:buFont typeface="ZapfDingbats" charset="0"/>
              <a:buChar char="m"/>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a:defRPr/>
            </a:pPr>
            <a:r>
              <a:rPr lang="en-US" dirty="0"/>
              <a:t>Programming:  Enables you to make </a:t>
            </a:r>
            <a:br>
              <a:rPr lang="en-US" dirty="0"/>
            </a:br>
            <a:r>
              <a:rPr lang="en-US" dirty="0"/>
              <a:t>a computer do </a:t>
            </a:r>
            <a:r>
              <a:rPr lang="en-US" dirty="0">
                <a:solidFill>
                  <a:schemeClr val="accent1"/>
                </a:solidFill>
              </a:rPr>
              <a:t>much more</a:t>
            </a:r>
            <a:r>
              <a:rPr lang="en-US" dirty="0"/>
              <a:t>.</a:t>
            </a:r>
          </a:p>
          <a:p>
            <a:pPr marL="0" indent="0">
              <a:defRPr/>
            </a:pPr>
            <a:endParaRPr lang="en-US" dirty="0"/>
          </a:p>
        </p:txBody>
      </p:sp>
      <p:sp>
        <p:nvSpPr>
          <p:cNvPr id="2" name="Slide Number Placeholder 5">
            <a:extLst>
              <a:ext uri="{FF2B5EF4-FFF2-40B4-BE49-F238E27FC236}">
                <a16:creationId xmlns:a16="http://schemas.microsoft.com/office/drawing/2014/main" id="{013321F4-B810-1A96-FFE5-CE79CC64F675}"/>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99">
                <a:solidFill>
                  <a:schemeClr val="tx1"/>
                </a:solidFill>
                <a:latin typeface="Times New Roman" charset="0"/>
                <a:ea typeface="ＭＳ Ｐゴシック" charset="-128"/>
              </a:defRPr>
            </a:lvl1pPr>
            <a:lvl2pPr marL="741613" indent="-285236">
              <a:defRPr sz="499">
                <a:solidFill>
                  <a:schemeClr val="tx1"/>
                </a:solidFill>
                <a:latin typeface="Times New Roman" charset="0"/>
                <a:ea typeface="ＭＳ Ｐゴシック" charset="-128"/>
              </a:defRPr>
            </a:lvl2pPr>
            <a:lvl3pPr marL="1140943" indent="-228189">
              <a:defRPr sz="499">
                <a:solidFill>
                  <a:schemeClr val="tx1"/>
                </a:solidFill>
                <a:latin typeface="Times New Roman" charset="0"/>
                <a:ea typeface="ＭＳ Ｐゴシック" charset="-128"/>
              </a:defRPr>
            </a:lvl3pPr>
            <a:lvl4pPr marL="1597320" indent="-228189">
              <a:defRPr sz="499">
                <a:solidFill>
                  <a:schemeClr val="tx1"/>
                </a:solidFill>
                <a:latin typeface="Times New Roman" charset="0"/>
                <a:ea typeface="ＭＳ Ｐゴシック" charset="-128"/>
              </a:defRPr>
            </a:lvl4pPr>
            <a:lvl5pPr marL="2053697" indent="-228189">
              <a:defRPr sz="499">
                <a:solidFill>
                  <a:schemeClr val="tx1"/>
                </a:solidFill>
                <a:latin typeface="Times New Roman" charset="0"/>
                <a:ea typeface="ＭＳ Ｐゴシック" charset="-128"/>
              </a:defRPr>
            </a:lvl5pPr>
            <a:lvl6pPr marL="2510074" indent="-228189" algn="ctr" eaLnBrk="0" fontAlgn="base" hangingPunct="0">
              <a:spcBef>
                <a:spcPct val="0"/>
              </a:spcBef>
              <a:spcAft>
                <a:spcPct val="0"/>
              </a:spcAft>
              <a:defRPr sz="499">
                <a:solidFill>
                  <a:schemeClr val="tx1"/>
                </a:solidFill>
                <a:latin typeface="Times New Roman" charset="0"/>
                <a:ea typeface="ＭＳ Ｐゴシック" charset="-128"/>
              </a:defRPr>
            </a:lvl6pPr>
            <a:lvl7pPr marL="2966451" indent="-228189" algn="ctr" eaLnBrk="0" fontAlgn="base" hangingPunct="0">
              <a:spcBef>
                <a:spcPct val="0"/>
              </a:spcBef>
              <a:spcAft>
                <a:spcPct val="0"/>
              </a:spcAft>
              <a:defRPr sz="499">
                <a:solidFill>
                  <a:schemeClr val="tx1"/>
                </a:solidFill>
                <a:latin typeface="Times New Roman" charset="0"/>
                <a:ea typeface="ＭＳ Ｐゴシック" charset="-128"/>
              </a:defRPr>
            </a:lvl7pPr>
            <a:lvl8pPr marL="3422828" indent="-228189" algn="ctr" eaLnBrk="0" fontAlgn="base" hangingPunct="0">
              <a:spcBef>
                <a:spcPct val="0"/>
              </a:spcBef>
              <a:spcAft>
                <a:spcPct val="0"/>
              </a:spcAft>
              <a:defRPr sz="499">
                <a:solidFill>
                  <a:schemeClr val="tx1"/>
                </a:solidFill>
                <a:latin typeface="Times New Roman" charset="0"/>
                <a:ea typeface="ＭＳ Ｐゴシック" charset="-128"/>
              </a:defRPr>
            </a:lvl8pPr>
            <a:lvl9pPr marL="3879205" indent="-228189" algn="ctr" eaLnBrk="0" fontAlgn="base" hangingPunct="0">
              <a:spcBef>
                <a:spcPct val="0"/>
              </a:spcBef>
              <a:spcAft>
                <a:spcPct val="0"/>
              </a:spcAft>
              <a:defRPr sz="499">
                <a:solidFill>
                  <a:schemeClr val="tx1"/>
                </a:solidFill>
                <a:latin typeface="Times New Roman" charset="0"/>
                <a:ea typeface="ＭＳ Ｐゴシック" charset="-128"/>
              </a:defRPr>
            </a:lvl9pPr>
          </a:lstStyle>
          <a:p>
            <a:fld id="{8A09406B-2E0D-2643-B185-88971C3F74AE}" type="slidenum">
              <a:rPr lang="en-US" altLang="x-none" sz="1198">
                <a:latin typeface="Tahoma" charset="0"/>
              </a:rPr>
              <a:pPr/>
              <a:t>14</a:t>
            </a:fld>
            <a:endParaRPr lang="en-US" altLang="x-none" sz="1198">
              <a:latin typeface="Tahom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p:txBody>
          <a:bodyPr/>
          <a:lstStyle/>
          <a:p>
            <a:pPr eaLnBrk="1" hangingPunct="1"/>
            <a:r>
              <a:rPr lang="en-US" altLang="x-none">
                <a:ea typeface="ＭＳ Ｐゴシック" charset="-128"/>
              </a:rPr>
              <a:t>Why Programming?</a:t>
            </a:r>
          </a:p>
        </p:txBody>
      </p:sp>
      <p:pic>
        <p:nvPicPr>
          <p:cNvPr id="3072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6075" y="2819400"/>
            <a:ext cx="85693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5">
            <a:extLst>
              <a:ext uri="{FF2B5EF4-FFF2-40B4-BE49-F238E27FC236}">
                <a16:creationId xmlns:a16="http://schemas.microsoft.com/office/drawing/2014/main" id="{31C9739B-A328-01AB-A57D-1712135460C5}"/>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99">
                <a:solidFill>
                  <a:schemeClr val="tx1"/>
                </a:solidFill>
                <a:latin typeface="Times New Roman" charset="0"/>
                <a:ea typeface="ＭＳ Ｐゴシック" charset="-128"/>
              </a:defRPr>
            </a:lvl1pPr>
            <a:lvl2pPr marL="741613" indent="-285236">
              <a:defRPr sz="499">
                <a:solidFill>
                  <a:schemeClr val="tx1"/>
                </a:solidFill>
                <a:latin typeface="Times New Roman" charset="0"/>
                <a:ea typeface="ＭＳ Ｐゴシック" charset="-128"/>
              </a:defRPr>
            </a:lvl2pPr>
            <a:lvl3pPr marL="1140943" indent="-228189">
              <a:defRPr sz="499">
                <a:solidFill>
                  <a:schemeClr val="tx1"/>
                </a:solidFill>
                <a:latin typeface="Times New Roman" charset="0"/>
                <a:ea typeface="ＭＳ Ｐゴシック" charset="-128"/>
              </a:defRPr>
            </a:lvl3pPr>
            <a:lvl4pPr marL="1597320" indent="-228189">
              <a:defRPr sz="499">
                <a:solidFill>
                  <a:schemeClr val="tx1"/>
                </a:solidFill>
                <a:latin typeface="Times New Roman" charset="0"/>
                <a:ea typeface="ＭＳ Ｐゴシック" charset="-128"/>
              </a:defRPr>
            </a:lvl4pPr>
            <a:lvl5pPr marL="2053697" indent="-228189">
              <a:defRPr sz="499">
                <a:solidFill>
                  <a:schemeClr val="tx1"/>
                </a:solidFill>
                <a:latin typeface="Times New Roman" charset="0"/>
                <a:ea typeface="ＭＳ Ｐゴシック" charset="-128"/>
              </a:defRPr>
            </a:lvl5pPr>
            <a:lvl6pPr marL="2510074" indent="-228189" algn="ctr" eaLnBrk="0" fontAlgn="base" hangingPunct="0">
              <a:spcBef>
                <a:spcPct val="0"/>
              </a:spcBef>
              <a:spcAft>
                <a:spcPct val="0"/>
              </a:spcAft>
              <a:defRPr sz="499">
                <a:solidFill>
                  <a:schemeClr val="tx1"/>
                </a:solidFill>
                <a:latin typeface="Times New Roman" charset="0"/>
                <a:ea typeface="ＭＳ Ｐゴシック" charset="-128"/>
              </a:defRPr>
            </a:lvl6pPr>
            <a:lvl7pPr marL="2966451" indent="-228189" algn="ctr" eaLnBrk="0" fontAlgn="base" hangingPunct="0">
              <a:spcBef>
                <a:spcPct val="0"/>
              </a:spcBef>
              <a:spcAft>
                <a:spcPct val="0"/>
              </a:spcAft>
              <a:defRPr sz="499">
                <a:solidFill>
                  <a:schemeClr val="tx1"/>
                </a:solidFill>
                <a:latin typeface="Times New Roman" charset="0"/>
                <a:ea typeface="ＭＳ Ｐゴシック" charset="-128"/>
              </a:defRPr>
            </a:lvl7pPr>
            <a:lvl8pPr marL="3422828" indent="-228189" algn="ctr" eaLnBrk="0" fontAlgn="base" hangingPunct="0">
              <a:spcBef>
                <a:spcPct val="0"/>
              </a:spcBef>
              <a:spcAft>
                <a:spcPct val="0"/>
              </a:spcAft>
              <a:defRPr sz="499">
                <a:solidFill>
                  <a:schemeClr val="tx1"/>
                </a:solidFill>
                <a:latin typeface="Times New Roman" charset="0"/>
                <a:ea typeface="ＭＳ Ｐゴシック" charset="-128"/>
              </a:defRPr>
            </a:lvl8pPr>
            <a:lvl9pPr marL="3879205" indent="-228189" algn="ctr" eaLnBrk="0" fontAlgn="base" hangingPunct="0">
              <a:spcBef>
                <a:spcPct val="0"/>
              </a:spcBef>
              <a:spcAft>
                <a:spcPct val="0"/>
              </a:spcAft>
              <a:defRPr sz="499">
                <a:solidFill>
                  <a:schemeClr val="tx1"/>
                </a:solidFill>
                <a:latin typeface="Times New Roman" charset="0"/>
                <a:ea typeface="ＭＳ Ｐゴシック" charset="-128"/>
              </a:defRPr>
            </a:lvl9pPr>
          </a:lstStyle>
          <a:p>
            <a:fld id="{8A09406B-2E0D-2643-B185-88971C3F74AE}" type="slidenum">
              <a:rPr lang="en-US" altLang="x-none" sz="1198">
                <a:latin typeface="Tahoma" charset="0"/>
              </a:rPr>
              <a:pPr/>
              <a:t>15</a:t>
            </a:fld>
            <a:endParaRPr lang="en-US" altLang="x-none" sz="1198">
              <a:latin typeface="Tahoma"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5"/>
          <p:cNvSpPr txBox="1">
            <a:spLocks noGrp="1"/>
          </p:cNvSpPr>
          <p:nvPr/>
        </p:nvSpPr>
        <p:spPr bwMode="auto">
          <a:xfrm>
            <a:off x="7013575" y="6402388"/>
            <a:ext cx="21304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4" tIns="45647" rIns="91294" bIns="45647" anchor="b"/>
          <a:lstStyle>
            <a:lvl1pPr defTabSz="912813">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r" eaLnBrk="1" hangingPunct="1">
              <a:spcBef>
                <a:spcPct val="0"/>
              </a:spcBef>
              <a:buClrTx/>
              <a:buSzTx/>
              <a:buFontTx/>
              <a:buNone/>
            </a:pPr>
            <a:fld id="{F9E8FEF5-2F80-DE43-936E-57C7BD77DBB8}" type="slidenum">
              <a:rPr lang="en-US" altLang="x-none" sz="1200">
                <a:latin typeface="Tahoma" charset="0"/>
              </a:rPr>
              <a:pPr algn="r" eaLnBrk="1" hangingPunct="1">
                <a:spcBef>
                  <a:spcPct val="0"/>
                </a:spcBef>
                <a:buClrTx/>
                <a:buSzTx/>
                <a:buFontTx/>
                <a:buNone/>
              </a:pPr>
              <a:t>16</a:t>
            </a:fld>
            <a:endParaRPr lang="en-US" altLang="x-none" sz="1200">
              <a:latin typeface="Tahoma" charset="0"/>
            </a:endParaRPr>
          </a:p>
        </p:txBody>
      </p:sp>
      <p:sp>
        <p:nvSpPr>
          <p:cNvPr id="31746" name="Rectangle 1026"/>
          <p:cNvSpPr>
            <a:spLocks noGrp="1" noChangeArrowheads="1"/>
          </p:cNvSpPr>
          <p:nvPr>
            <p:ph type="title" idx="4294967295"/>
          </p:nvPr>
        </p:nvSpPr>
        <p:spPr/>
        <p:txBody>
          <a:bodyPr/>
          <a:lstStyle/>
          <a:p>
            <a:r>
              <a:rPr lang="en-US" altLang="x-none" sz="3600">
                <a:ea typeface="ＭＳ Ｐゴシック" charset="-128"/>
              </a:rPr>
              <a:t>Learning a Programming Language</a:t>
            </a:r>
          </a:p>
        </p:txBody>
      </p:sp>
      <p:sp>
        <p:nvSpPr>
          <p:cNvPr id="8196" name="Rectangle 1027"/>
          <p:cNvSpPr>
            <a:spLocks noGrp="1" noChangeArrowheads="1"/>
          </p:cNvSpPr>
          <p:nvPr>
            <p:ph type="body" idx="4294967295"/>
          </p:nvPr>
        </p:nvSpPr>
        <p:spPr/>
        <p:txBody>
          <a:bodyPr/>
          <a:lstStyle/>
          <a:p>
            <a:r>
              <a:rPr lang="en-US" altLang="x-none" dirty="0">
                <a:ea typeface="ＭＳ Ｐゴシック" charset="-128"/>
              </a:rPr>
              <a:t>Just like learning any new language</a:t>
            </a:r>
          </a:p>
          <a:p>
            <a:pPr lvl="1">
              <a:buFont typeface="Courier New" panose="02070309020205020404" pitchFamily="49" charset="0"/>
              <a:buChar char="o"/>
            </a:pPr>
            <a:r>
              <a:rPr lang="en-US" altLang="x-none" dirty="0">
                <a:ea typeface="ＭＳ Ｐゴシック" charset="-128"/>
              </a:rPr>
              <a:t>syntax: </a:t>
            </a:r>
            <a:r>
              <a:rPr lang="ja-JP" altLang="en-US">
                <a:ea typeface="ＭＳ Ｐゴシック" charset="-128"/>
              </a:rPr>
              <a:t>“</a:t>
            </a:r>
            <a:r>
              <a:rPr lang="en-US" altLang="ja-JP" dirty="0">
                <a:ea typeface="ＭＳ Ｐゴシック" charset="-128"/>
              </a:rPr>
              <a:t>new words</a:t>
            </a:r>
            <a:r>
              <a:rPr lang="ja-JP" altLang="en-US">
                <a:ea typeface="ＭＳ Ｐゴシック" charset="-128"/>
              </a:rPr>
              <a:t>”</a:t>
            </a:r>
            <a:endParaRPr lang="en-US" altLang="ja-JP" dirty="0">
              <a:ea typeface="ＭＳ Ｐゴシック" charset="-128"/>
            </a:endParaRPr>
          </a:p>
          <a:p>
            <a:pPr lvl="1">
              <a:buFont typeface="Courier New" panose="02070309020205020404" pitchFamily="49" charset="0"/>
              <a:buChar char="o"/>
            </a:pPr>
            <a:r>
              <a:rPr lang="en-US" altLang="x-none" dirty="0">
                <a:ea typeface="ＭＳ Ｐゴシック" charset="-128"/>
              </a:rPr>
              <a:t>grammar: how to put them together</a:t>
            </a:r>
          </a:p>
          <a:p>
            <a:pPr lvl="1">
              <a:buFont typeface="Courier New" panose="02070309020205020404" pitchFamily="49" charset="0"/>
              <a:buChar char="o"/>
            </a:pPr>
            <a:r>
              <a:rPr lang="en-US" altLang="x-none" dirty="0">
                <a:ea typeface="ＭＳ Ｐゴシック" charset="-128"/>
              </a:rPr>
              <a:t>programming: telling a coherent story </a:t>
            </a:r>
          </a:p>
          <a:p>
            <a:pPr lvl="1">
              <a:buFont typeface="Courier New" panose="02070309020205020404" pitchFamily="49" charset="0"/>
              <a:buChar char="o"/>
            </a:pPr>
            <a:r>
              <a:rPr lang="en-US" altLang="x-none" dirty="0">
                <a:ea typeface="ＭＳ Ｐゴシック" charset="-128"/>
              </a:rPr>
              <a:t>library: use plots already written</a:t>
            </a:r>
          </a:p>
          <a:p>
            <a:pPr>
              <a:buFont typeface="Wingdings" charset="2"/>
              <a:buNone/>
            </a:pPr>
            <a:endParaRPr lang="en-US" altLang="x-none" dirty="0">
              <a:ea typeface="ＭＳ Ｐゴシック" charset="-128"/>
            </a:endParaRPr>
          </a:p>
          <a:p>
            <a:r>
              <a:rPr lang="en-US" altLang="x-none" dirty="0">
                <a:ea typeface="ＭＳ Ｐゴシック" charset="-128"/>
              </a:rPr>
              <a:t>Initially needs efforts, but pays off in the end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6">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6">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19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0"/>
          <p:cNvSpPr>
            <a:spLocks noGrp="1" noChangeArrowheads="1"/>
          </p:cNvSpPr>
          <p:nvPr>
            <p:ph type="title"/>
          </p:nvPr>
        </p:nvSpPr>
        <p:spPr/>
        <p:txBody>
          <a:bodyPr/>
          <a:lstStyle/>
          <a:p>
            <a:pPr eaLnBrk="1" hangingPunct="1"/>
            <a:r>
              <a:rPr lang="en-US" altLang="x-none">
                <a:ea typeface="ＭＳ Ｐゴシック" charset="-128"/>
              </a:rPr>
              <a:t>Programming is like Legos…</a:t>
            </a:r>
          </a:p>
        </p:txBody>
      </p:sp>
      <p:pic>
        <p:nvPicPr>
          <p:cNvPr id="33794"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0"/>
            <a:ext cx="7543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5">
            <a:extLst>
              <a:ext uri="{FF2B5EF4-FFF2-40B4-BE49-F238E27FC236}">
                <a16:creationId xmlns:a16="http://schemas.microsoft.com/office/drawing/2014/main" id="{2C9D2D02-625D-F130-BFB0-A0D5C543C7D2}"/>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99">
                <a:solidFill>
                  <a:schemeClr val="tx1"/>
                </a:solidFill>
                <a:latin typeface="Times New Roman" charset="0"/>
                <a:ea typeface="ＭＳ Ｐゴシック" charset="-128"/>
              </a:defRPr>
            </a:lvl1pPr>
            <a:lvl2pPr marL="741613" indent="-285236">
              <a:defRPr sz="499">
                <a:solidFill>
                  <a:schemeClr val="tx1"/>
                </a:solidFill>
                <a:latin typeface="Times New Roman" charset="0"/>
                <a:ea typeface="ＭＳ Ｐゴシック" charset="-128"/>
              </a:defRPr>
            </a:lvl2pPr>
            <a:lvl3pPr marL="1140943" indent="-228189">
              <a:defRPr sz="499">
                <a:solidFill>
                  <a:schemeClr val="tx1"/>
                </a:solidFill>
                <a:latin typeface="Times New Roman" charset="0"/>
                <a:ea typeface="ＭＳ Ｐゴシック" charset="-128"/>
              </a:defRPr>
            </a:lvl3pPr>
            <a:lvl4pPr marL="1597320" indent="-228189">
              <a:defRPr sz="499">
                <a:solidFill>
                  <a:schemeClr val="tx1"/>
                </a:solidFill>
                <a:latin typeface="Times New Roman" charset="0"/>
                <a:ea typeface="ＭＳ Ｐゴシック" charset="-128"/>
              </a:defRPr>
            </a:lvl4pPr>
            <a:lvl5pPr marL="2053697" indent="-228189">
              <a:defRPr sz="499">
                <a:solidFill>
                  <a:schemeClr val="tx1"/>
                </a:solidFill>
                <a:latin typeface="Times New Roman" charset="0"/>
                <a:ea typeface="ＭＳ Ｐゴシック" charset="-128"/>
              </a:defRPr>
            </a:lvl5pPr>
            <a:lvl6pPr marL="2510074" indent="-228189" algn="ctr" eaLnBrk="0" fontAlgn="base" hangingPunct="0">
              <a:spcBef>
                <a:spcPct val="0"/>
              </a:spcBef>
              <a:spcAft>
                <a:spcPct val="0"/>
              </a:spcAft>
              <a:defRPr sz="499">
                <a:solidFill>
                  <a:schemeClr val="tx1"/>
                </a:solidFill>
                <a:latin typeface="Times New Roman" charset="0"/>
                <a:ea typeface="ＭＳ Ｐゴシック" charset="-128"/>
              </a:defRPr>
            </a:lvl6pPr>
            <a:lvl7pPr marL="2966451" indent="-228189" algn="ctr" eaLnBrk="0" fontAlgn="base" hangingPunct="0">
              <a:spcBef>
                <a:spcPct val="0"/>
              </a:spcBef>
              <a:spcAft>
                <a:spcPct val="0"/>
              </a:spcAft>
              <a:defRPr sz="499">
                <a:solidFill>
                  <a:schemeClr val="tx1"/>
                </a:solidFill>
                <a:latin typeface="Times New Roman" charset="0"/>
                <a:ea typeface="ＭＳ Ｐゴシック" charset="-128"/>
              </a:defRPr>
            </a:lvl7pPr>
            <a:lvl8pPr marL="3422828" indent="-228189" algn="ctr" eaLnBrk="0" fontAlgn="base" hangingPunct="0">
              <a:spcBef>
                <a:spcPct val="0"/>
              </a:spcBef>
              <a:spcAft>
                <a:spcPct val="0"/>
              </a:spcAft>
              <a:defRPr sz="499">
                <a:solidFill>
                  <a:schemeClr val="tx1"/>
                </a:solidFill>
                <a:latin typeface="Times New Roman" charset="0"/>
                <a:ea typeface="ＭＳ Ｐゴシック" charset="-128"/>
              </a:defRPr>
            </a:lvl8pPr>
            <a:lvl9pPr marL="3879205" indent="-228189" algn="ctr" eaLnBrk="0" fontAlgn="base" hangingPunct="0">
              <a:spcBef>
                <a:spcPct val="0"/>
              </a:spcBef>
              <a:spcAft>
                <a:spcPct val="0"/>
              </a:spcAft>
              <a:defRPr sz="499">
                <a:solidFill>
                  <a:schemeClr val="tx1"/>
                </a:solidFill>
                <a:latin typeface="Times New Roman" charset="0"/>
                <a:ea typeface="ＭＳ Ｐゴシック" charset="-128"/>
              </a:defRPr>
            </a:lvl9pPr>
          </a:lstStyle>
          <a:p>
            <a:fld id="{8A09406B-2E0D-2643-B185-88971C3F74AE}" type="slidenum">
              <a:rPr lang="en-US" altLang="x-none" sz="1198">
                <a:latin typeface="Tahoma" charset="0"/>
              </a:rPr>
              <a:pPr/>
              <a:t>17</a:t>
            </a:fld>
            <a:endParaRPr lang="en-US" altLang="x-none" sz="1198">
              <a:latin typeface="Tahoma"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leg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08025"/>
            <a:ext cx="8701088"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5">
            <a:extLst>
              <a:ext uri="{FF2B5EF4-FFF2-40B4-BE49-F238E27FC236}">
                <a16:creationId xmlns:a16="http://schemas.microsoft.com/office/drawing/2014/main" id="{CCE7E70B-17DD-8E85-24F5-910268BB723C}"/>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99">
                <a:solidFill>
                  <a:schemeClr val="tx1"/>
                </a:solidFill>
                <a:latin typeface="Times New Roman" charset="0"/>
                <a:ea typeface="ＭＳ Ｐゴシック" charset="-128"/>
              </a:defRPr>
            </a:lvl1pPr>
            <a:lvl2pPr marL="741613" indent="-285236">
              <a:defRPr sz="499">
                <a:solidFill>
                  <a:schemeClr val="tx1"/>
                </a:solidFill>
                <a:latin typeface="Times New Roman" charset="0"/>
                <a:ea typeface="ＭＳ Ｐゴシック" charset="-128"/>
              </a:defRPr>
            </a:lvl2pPr>
            <a:lvl3pPr marL="1140943" indent="-228189">
              <a:defRPr sz="499">
                <a:solidFill>
                  <a:schemeClr val="tx1"/>
                </a:solidFill>
                <a:latin typeface="Times New Roman" charset="0"/>
                <a:ea typeface="ＭＳ Ｐゴシック" charset="-128"/>
              </a:defRPr>
            </a:lvl3pPr>
            <a:lvl4pPr marL="1597320" indent="-228189">
              <a:defRPr sz="499">
                <a:solidFill>
                  <a:schemeClr val="tx1"/>
                </a:solidFill>
                <a:latin typeface="Times New Roman" charset="0"/>
                <a:ea typeface="ＭＳ Ｐゴシック" charset="-128"/>
              </a:defRPr>
            </a:lvl4pPr>
            <a:lvl5pPr marL="2053697" indent="-228189">
              <a:defRPr sz="499">
                <a:solidFill>
                  <a:schemeClr val="tx1"/>
                </a:solidFill>
                <a:latin typeface="Times New Roman" charset="0"/>
                <a:ea typeface="ＭＳ Ｐゴシック" charset="-128"/>
              </a:defRPr>
            </a:lvl5pPr>
            <a:lvl6pPr marL="2510074" indent="-228189" algn="ctr" eaLnBrk="0" fontAlgn="base" hangingPunct="0">
              <a:spcBef>
                <a:spcPct val="0"/>
              </a:spcBef>
              <a:spcAft>
                <a:spcPct val="0"/>
              </a:spcAft>
              <a:defRPr sz="499">
                <a:solidFill>
                  <a:schemeClr val="tx1"/>
                </a:solidFill>
                <a:latin typeface="Times New Roman" charset="0"/>
                <a:ea typeface="ＭＳ Ｐゴシック" charset="-128"/>
              </a:defRPr>
            </a:lvl6pPr>
            <a:lvl7pPr marL="2966451" indent="-228189" algn="ctr" eaLnBrk="0" fontAlgn="base" hangingPunct="0">
              <a:spcBef>
                <a:spcPct val="0"/>
              </a:spcBef>
              <a:spcAft>
                <a:spcPct val="0"/>
              </a:spcAft>
              <a:defRPr sz="499">
                <a:solidFill>
                  <a:schemeClr val="tx1"/>
                </a:solidFill>
                <a:latin typeface="Times New Roman" charset="0"/>
                <a:ea typeface="ＭＳ Ｐゴシック" charset="-128"/>
              </a:defRPr>
            </a:lvl7pPr>
            <a:lvl8pPr marL="3422828" indent="-228189" algn="ctr" eaLnBrk="0" fontAlgn="base" hangingPunct="0">
              <a:spcBef>
                <a:spcPct val="0"/>
              </a:spcBef>
              <a:spcAft>
                <a:spcPct val="0"/>
              </a:spcAft>
              <a:defRPr sz="499">
                <a:solidFill>
                  <a:schemeClr val="tx1"/>
                </a:solidFill>
                <a:latin typeface="Times New Roman" charset="0"/>
                <a:ea typeface="ＭＳ Ｐゴシック" charset="-128"/>
              </a:defRPr>
            </a:lvl8pPr>
            <a:lvl9pPr marL="3879205" indent="-228189" algn="ctr" eaLnBrk="0" fontAlgn="base" hangingPunct="0">
              <a:spcBef>
                <a:spcPct val="0"/>
              </a:spcBef>
              <a:spcAft>
                <a:spcPct val="0"/>
              </a:spcAft>
              <a:defRPr sz="499">
                <a:solidFill>
                  <a:schemeClr val="tx1"/>
                </a:solidFill>
                <a:latin typeface="Times New Roman" charset="0"/>
                <a:ea typeface="ＭＳ Ｐゴシック" charset="-128"/>
              </a:defRPr>
            </a:lvl9pPr>
          </a:lstStyle>
          <a:p>
            <a:fld id="{8A09406B-2E0D-2643-B185-88971C3F74AE}" type="slidenum">
              <a:rPr lang="en-US" altLang="x-none" sz="1198">
                <a:latin typeface="Tahoma" charset="0"/>
              </a:rPr>
              <a:pPr/>
              <a:t>18</a:t>
            </a:fld>
            <a:endParaRPr lang="en-US" altLang="x-none" sz="1198">
              <a:latin typeface="Tahoma"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lego_ascen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93713"/>
            <a:ext cx="5638800" cy="621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5">
            <a:extLst>
              <a:ext uri="{FF2B5EF4-FFF2-40B4-BE49-F238E27FC236}">
                <a16:creationId xmlns:a16="http://schemas.microsoft.com/office/drawing/2014/main" id="{90AB3E71-CDEA-1DA4-20D5-5D495FED8A78}"/>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99">
                <a:solidFill>
                  <a:schemeClr val="tx1"/>
                </a:solidFill>
                <a:latin typeface="Times New Roman" charset="0"/>
                <a:ea typeface="ＭＳ Ｐゴシック" charset="-128"/>
              </a:defRPr>
            </a:lvl1pPr>
            <a:lvl2pPr marL="741613" indent="-285236">
              <a:defRPr sz="499">
                <a:solidFill>
                  <a:schemeClr val="tx1"/>
                </a:solidFill>
                <a:latin typeface="Times New Roman" charset="0"/>
                <a:ea typeface="ＭＳ Ｐゴシック" charset="-128"/>
              </a:defRPr>
            </a:lvl2pPr>
            <a:lvl3pPr marL="1140943" indent="-228189">
              <a:defRPr sz="499">
                <a:solidFill>
                  <a:schemeClr val="tx1"/>
                </a:solidFill>
                <a:latin typeface="Times New Roman" charset="0"/>
                <a:ea typeface="ＭＳ Ｐゴシック" charset="-128"/>
              </a:defRPr>
            </a:lvl3pPr>
            <a:lvl4pPr marL="1597320" indent="-228189">
              <a:defRPr sz="499">
                <a:solidFill>
                  <a:schemeClr val="tx1"/>
                </a:solidFill>
                <a:latin typeface="Times New Roman" charset="0"/>
                <a:ea typeface="ＭＳ Ｐゴシック" charset="-128"/>
              </a:defRPr>
            </a:lvl4pPr>
            <a:lvl5pPr marL="2053697" indent="-228189">
              <a:defRPr sz="499">
                <a:solidFill>
                  <a:schemeClr val="tx1"/>
                </a:solidFill>
                <a:latin typeface="Times New Roman" charset="0"/>
                <a:ea typeface="ＭＳ Ｐゴシック" charset="-128"/>
              </a:defRPr>
            </a:lvl5pPr>
            <a:lvl6pPr marL="2510074" indent="-228189" algn="ctr" eaLnBrk="0" fontAlgn="base" hangingPunct="0">
              <a:spcBef>
                <a:spcPct val="0"/>
              </a:spcBef>
              <a:spcAft>
                <a:spcPct val="0"/>
              </a:spcAft>
              <a:defRPr sz="499">
                <a:solidFill>
                  <a:schemeClr val="tx1"/>
                </a:solidFill>
                <a:latin typeface="Times New Roman" charset="0"/>
                <a:ea typeface="ＭＳ Ｐゴシック" charset="-128"/>
              </a:defRPr>
            </a:lvl6pPr>
            <a:lvl7pPr marL="2966451" indent="-228189" algn="ctr" eaLnBrk="0" fontAlgn="base" hangingPunct="0">
              <a:spcBef>
                <a:spcPct val="0"/>
              </a:spcBef>
              <a:spcAft>
                <a:spcPct val="0"/>
              </a:spcAft>
              <a:defRPr sz="499">
                <a:solidFill>
                  <a:schemeClr val="tx1"/>
                </a:solidFill>
                <a:latin typeface="Times New Roman" charset="0"/>
                <a:ea typeface="ＭＳ Ｐゴシック" charset="-128"/>
              </a:defRPr>
            </a:lvl7pPr>
            <a:lvl8pPr marL="3422828" indent="-228189" algn="ctr" eaLnBrk="0" fontAlgn="base" hangingPunct="0">
              <a:spcBef>
                <a:spcPct val="0"/>
              </a:spcBef>
              <a:spcAft>
                <a:spcPct val="0"/>
              </a:spcAft>
              <a:defRPr sz="499">
                <a:solidFill>
                  <a:schemeClr val="tx1"/>
                </a:solidFill>
                <a:latin typeface="Times New Roman" charset="0"/>
                <a:ea typeface="ＭＳ Ｐゴシック" charset="-128"/>
              </a:defRPr>
            </a:lvl8pPr>
            <a:lvl9pPr marL="3879205" indent="-228189" algn="ctr" eaLnBrk="0" fontAlgn="base" hangingPunct="0">
              <a:spcBef>
                <a:spcPct val="0"/>
              </a:spcBef>
              <a:spcAft>
                <a:spcPct val="0"/>
              </a:spcAft>
              <a:defRPr sz="499">
                <a:solidFill>
                  <a:schemeClr val="tx1"/>
                </a:solidFill>
                <a:latin typeface="Times New Roman" charset="0"/>
                <a:ea typeface="ＭＳ Ｐゴシック" charset="-128"/>
              </a:defRPr>
            </a:lvl9pPr>
          </a:lstStyle>
          <a:p>
            <a:fld id="{8A09406B-2E0D-2643-B185-88971C3F74AE}" type="slidenum">
              <a:rPr lang="en-US" altLang="x-none" sz="1198">
                <a:latin typeface="Tahoma" charset="0"/>
              </a:rPr>
              <a:pPr/>
              <a:t>19</a:t>
            </a:fld>
            <a:endParaRPr lang="en-US" altLang="x-none" sz="1198">
              <a:latin typeface="Tahoma"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99">
                <a:solidFill>
                  <a:schemeClr val="tx1"/>
                </a:solidFill>
                <a:latin typeface="Times New Roman" charset="0"/>
                <a:ea typeface="ＭＳ Ｐゴシック" charset="-128"/>
              </a:defRPr>
            </a:lvl1pPr>
            <a:lvl2pPr marL="741613" indent="-285236">
              <a:defRPr sz="499">
                <a:solidFill>
                  <a:schemeClr val="tx1"/>
                </a:solidFill>
                <a:latin typeface="Times New Roman" charset="0"/>
                <a:ea typeface="ＭＳ Ｐゴシック" charset="-128"/>
              </a:defRPr>
            </a:lvl2pPr>
            <a:lvl3pPr marL="1140943" indent="-228189">
              <a:defRPr sz="499">
                <a:solidFill>
                  <a:schemeClr val="tx1"/>
                </a:solidFill>
                <a:latin typeface="Times New Roman" charset="0"/>
                <a:ea typeface="ＭＳ Ｐゴシック" charset="-128"/>
              </a:defRPr>
            </a:lvl3pPr>
            <a:lvl4pPr marL="1597320" indent="-228189">
              <a:defRPr sz="499">
                <a:solidFill>
                  <a:schemeClr val="tx1"/>
                </a:solidFill>
                <a:latin typeface="Times New Roman" charset="0"/>
                <a:ea typeface="ＭＳ Ｐゴシック" charset="-128"/>
              </a:defRPr>
            </a:lvl4pPr>
            <a:lvl5pPr marL="2053697" indent="-228189">
              <a:defRPr sz="499">
                <a:solidFill>
                  <a:schemeClr val="tx1"/>
                </a:solidFill>
                <a:latin typeface="Times New Roman" charset="0"/>
                <a:ea typeface="ＭＳ Ｐゴシック" charset="-128"/>
              </a:defRPr>
            </a:lvl5pPr>
            <a:lvl6pPr marL="2510074" indent="-228189" algn="ctr" eaLnBrk="0" fontAlgn="base" hangingPunct="0">
              <a:spcBef>
                <a:spcPct val="0"/>
              </a:spcBef>
              <a:spcAft>
                <a:spcPct val="0"/>
              </a:spcAft>
              <a:defRPr sz="499">
                <a:solidFill>
                  <a:schemeClr val="tx1"/>
                </a:solidFill>
                <a:latin typeface="Times New Roman" charset="0"/>
                <a:ea typeface="ＭＳ Ｐゴシック" charset="-128"/>
              </a:defRPr>
            </a:lvl6pPr>
            <a:lvl7pPr marL="2966451" indent="-228189" algn="ctr" eaLnBrk="0" fontAlgn="base" hangingPunct="0">
              <a:spcBef>
                <a:spcPct val="0"/>
              </a:spcBef>
              <a:spcAft>
                <a:spcPct val="0"/>
              </a:spcAft>
              <a:defRPr sz="499">
                <a:solidFill>
                  <a:schemeClr val="tx1"/>
                </a:solidFill>
                <a:latin typeface="Times New Roman" charset="0"/>
                <a:ea typeface="ＭＳ Ｐゴシック" charset="-128"/>
              </a:defRPr>
            </a:lvl7pPr>
            <a:lvl8pPr marL="3422828" indent="-228189" algn="ctr" eaLnBrk="0" fontAlgn="base" hangingPunct="0">
              <a:spcBef>
                <a:spcPct val="0"/>
              </a:spcBef>
              <a:spcAft>
                <a:spcPct val="0"/>
              </a:spcAft>
              <a:defRPr sz="499">
                <a:solidFill>
                  <a:schemeClr val="tx1"/>
                </a:solidFill>
                <a:latin typeface="Times New Roman" charset="0"/>
                <a:ea typeface="ＭＳ Ｐゴシック" charset="-128"/>
              </a:defRPr>
            </a:lvl8pPr>
            <a:lvl9pPr marL="3879205" indent="-228189" algn="ctr" eaLnBrk="0" fontAlgn="base" hangingPunct="0">
              <a:spcBef>
                <a:spcPct val="0"/>
              </a:spcBef>
              <a:spcAft>
                <a:spcPct val="0"/>
              </a:spcAft>
              <a:defRPr sz="499">
                <a:solidFill>
                  <a:schemeClr val="tx1"/>
                </a:solidFill>
                <a:latin typeface="Times New Roman" charset="0"/>
                <a:ea typeface="ＭＳ Ｐゴシック" charset="-128"/>
              </a:defRPr>
            </a:lvl9pPr>
          </a:lstStyle>
          <a:p>
            <a:fld id="{7CBD4323-42A0-E54E-9D59-E221C7814D01}" type="slidenum">
              <a:rPr lang="en-US" altLang="x-none" sz="1198">
                <a:latin typeface="Tahoma" charset="0"/>
              </a:rPr>
              <a:pPr/>
              <a:t>2</a:t>
            </a:fld>
            <a:endParaRPr lang="en-US" altLang="x-none" sz="1198" dirty="0">
              <a:latin typeface="Tahoma" charset="0"/>
            </a:endParaRPr>
          </a:p>
        </p:txBody>
      </p:sp>
      <p:sp>
        <p:nvSpPr>
          <p:cNvPr id="31746" name="Rectangle 2"/>
          <p:cNvSpPr>
            <a:spLocks noGrp="1" noChangeArrowheads="1"/>
          </p:cNvSpPr>
          <p:nvPr>
            <p:ph type="title"/>
          </p:nvPr>
        </p:nvSpPr>
        <p:spPr/>
        <p:txBody>
          <a:bodyPr/>
          <a:lstStyle/>
          <a:p>
            <a:r>
              <a:rPr lang="en-US" altLang="x-none" dirty="0">
                <a:ea typeface="ＭＳ Ｐゴシック" charset="-128"/>
              </a:rPr>
              <a:t>Outline</a:t>
            </a:r>
          </a:p>
        </p:txBody>
      </p:sp>
      <p:sp>
        <p:nvSpPr>
          <p:cNvPr id="31747" name="Rectangle 3"/>
          <p:cNvSpPr>
            <a:spLocks noGrp="1" noChangeArrowheads="1"/>
          </p:cNvSpPr>
          <p:nvPr>
            <p:ph type="body" idx="1"/>
          </p:nvPr>
        </p:nvSpPr>
        <p:spPr/>
        <p:txBody>
          <a:bodyPr/>
          <a:lstStyle/>
          <a:p>
            <a:pPr>
              <a:buClr>
                <a:schemeClr val="accent1"/>
              </a:buClr>
              <a:buFont typeface="Wingdings" charset="2"/>
              <a:buChar char="Ø"/>
            </a:pPr>
            <a:r>
              <a:rPr lang="en-US" altLang="ja-JP" i="1" dirty="0">
                <a:solidFill>
                  <a:schemeClr val="accent1"/>
                </a:solidFill>
                <a:ea typeface="ＭＳ Ｐゴシック" charset="-128"/>
              </a:rPr>
              <a:t>What</a:t>
            </a:r>
            <a:r>
              <a:rPr lang="zh-CN" altLang="en-US" i="1" dirty="0">
                <a:solidFill>
                  <a:schemeClr val="accent1"/>
                </a:solidFill>
                <a:ea typeface="ＭＳ Ｐゴシック" charset="-128"/>
              </a:rPr>
              <a:t> </a:t>
            </a:r>
            <a:r>
              <a:rPr lang="en-US" altLang="zh-CN" i="1" dirty="0">
                <a:solidFill>
                  <a:schemeClr val="accent1"/>
                </a:solidFill>
                <a:ea typeface="ＭＳ Ｐゴシック" charset="-128"/>
              </a:rPr>
              <a:t>is</a:t>
            </a:r>
            <a:r>
              <a:rPr lang="zh-CN" altLang="en-US" i="1" dirty="0">
                <a:solidFill>
                  <a:schemeClr val="accent1"/>
                </a:solidFill>
                <a:ea typeface="ＭＳ Ｐゴシック" charset="-128"/>
              </a:rPr>
              <a:t> </a:t>
            </a:r>
            <a:r>
              <a:rPr lang="en-US" altLang="zh-CN" i="1" dirty="0">
                <a:solidFill>
                  <a:schemeClr val="accent1"/>
                </a:solidFill>
                <a:ea typeface="ＭＳ Ｐゴシック" charset="-128"/>
              </a:rPr>
              <a:t>Computer</a:t>
            </a:r>
            <a:r>
              <a:rPr lang="zh-CN" altLang="en-US" i="1" dirty="0">
                <a:solidFill>
                  <a:schemeClr val="accent1"/>
                </a:solidFill>
                <a:ea typeface="ＭＳ Ｐゴシック" charset="-128"/>
              </a:rPr>
              <a:t> </a:t>
            </a:r>
            <a:r>
              <a:rPr lang="en-US" altLang="zh-CN" i="1" dirty="0">
                <a:solidFill>
                  <a:schemeClr val="accent1"/>
                </a:solidFill>
                <a:ea typeface="ＭＳ Ｐゴシック" charset="-128"/>
              </a:rPr>
              <a:t>Science?</a:t>
            </a:r>
            <a:endParaRPr lang="en-US" altLang="ja-JP" i="1" dirty="0">
              <a:solidFill>
                <a:schemeClr val="accent1"/>
              </a:solidFill>
              <a:ea typeface="ＭＳ Ｐゴシック" charset="-128"/>
            </a:endParaRPr>
          </a:p>
          <a:p>
            <a:pPr>
              <a:buFont typeface="Wingdings" pitchFamily="2" charset="2"/>
              <a:buChar char="q"/>
            </a:pPr>
            <a:r>
              <a:rPr lang="en-US" altLang="x-none" dirty="0">
                <a:ea typeface="ＭＳ Ｐゴシック" charset="-128"/>
              </a:rPr>
              <a:t>What is Programming? </a:t>
            </a:r>
          </a:p>
          <a:p>
            <a:pPr>
              <a:buFont typeface="Wingdings" pitchFamily="2" charset="2"/>
              <a:buChar char="q"/>
            </a:pPr>
            <a:r>
              <a:rPr lang="en-US" altLang="x-none" dirty="0">
                <a:ea typeface="ＭＳ Ｐゴシック" charset="-128"/>
              </a:rPr>
              <a:t>Administrative trivia’s </a:t>
            </a:r>
          </a:p>
          <a:p>
            <a:pPr>
              <a:buFont typeface="Wingdings" pitchFamily="2" charset="2"/>
              <a:buChar char="q"/>
            </a:pPr>
            <a:r>
              <a:rPr lang="en-US" altLang="x-none" dirty="0">
                <a:ea typeface="ＭＳ Ｐゴシック" charset="-128"/>
              </a:rPr>
              <a:t>Summary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5"/>
          <p:cNvSpPr>
            <a:spLocks noGrp="1"/>
          </p:cNvSpPr>
          <p:nvPr>
            <p:ph type="sldNum" sz="quarter" idx="12"/>
          </p:nvPr>
        </p:nvSpPr>
        <p:spPr>
          <a:xfrm>
            <a:off x="6553200" y="6243638"/>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4FA75E24-2AF6-D64D-B838-214949F2DC7E}" type="slidenum">
              <a:rPr lang="en-US" altLang="x-none" sz="2000">
                <a:latin typeface="Verdana" charset="0"/>
              </a:rPr>
              <a:pPr>
                <a:spcBef>
                  <a:spcPct val="0"/>
                </a:spcBef>
                <a:buClrTx/>
                <a:buSzTx/>
                <a:buFontTx/>
                <a:buNone/>
              </a:pPr>
              <a:t>20</a:t>
            </a:fld>
            <a:endParaRPr lang="en-US" altLang="x-none" sz="2000">
              <a:latin typeface="Verdana" charset="0"/>
            </a:endParaRPr>
          </a:p>
        </p:txBody>
      </p:sp>
      <p:pic>
        <p:nvPicPr>
          <p:cNvPr id="36866" name="Picture 4" descr="benson jr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5">
            <a:extLst>
              <a:ext uri="{FF2B5EF4-FFF2-40B4-BE49-F238E27FC236}">
                <a16:creationId xmlns:a16="http://schemas.microsoft.com/office/drawing/2014/main" id="{A096559A-8680-DC78-8D43-363621C1DD77}"/>
              </a:ext>
            </a:extLst>
          </p:cNvPr>
          <p:cNvSpPr txBox="1">
            <a:spLocks/>
          </p:cNvSpPr>
          <p:nvPr/>
        </p:nvSpPr>
        <p:spPr bwMode="auto">
          <a:xfrm>
            <a:off x="7013575" y="6402388"/>
            <a:ext cx="2130425" cy="45561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94" tIns="45647" rIns="91294" bIns="45647" numCol="1" anchor="b" anchorCtr="0" compatLnSpc="1">
            <a:prstTxWarp prst="textNoShape">
              <a:avLst/>
            </a:prstTxWarp>
          </a:bodyPr>
          <a:lstStyle>
            <a:defPPr>
              <a:defRPr lang="en-US"/>
            </a:defPPr>
            <a:lvl1pPr algn="r" rtl="0" eaLnBrk="1" fontAlgn="base" hangingPunct="1">
              <a:spcBef>
                <a:spcPct val="0"/>
              </a:spcBef>
              <a:spcAft>
                <a:spcPct val="0"/>
              </a:spcAft>
              <a:defRPr sz="499" kern="1200">
                <a:solidFill>
                  <a:schemeClr val="tx1"/>
                </a:solidFill>
                <a:latin typeface="Times New Roman" charset="0"/>
                <a:ea typeface="ＭＳ Ｐゴシック" charset="-128"/>
                <a:cs typeface="+mn-cs"/>
              </a:defRPr>
            </a:lvl1pPr>
            <a:lvl2pPr marL="741613" indent="-285236" algn="l" rtl="0" eaLnBrk="0" fontAlgn="base" hangingPunct="0">
              <a:spcBef>
                <a:spcPct val="0"/>
              </a:spcBef>
              <a:spcAft>
                <a:spcPct val="0"/>
              </a:spcAft>
              <a:defRPr sz="499" kern="1200">
                <a:solidFill>
                  <a:schemeClr val="tx1"/>
                </a:solidFill>
                <a:latin typeface="Times New Roman" charset="0"/>
                <a:ea typeface="ＭＳ Ｐゴシック" charset="-128"/>
                <a:cs typeface="+mn-cs"/>
              </a:defRPr>
            </a:lvl2pPr>
            <a:lvl3pPr marL="1140943" indent="-228189" algn="l" rtl="0" eaLnBrk="0" fontAlgn="base" hangingPunct="0">
              <a:spcBef>
                <a:spcPct val="0"/>
              </a:spcBef>
              <a:spcAft>
                <a:spcPct val="0"/>
              </a:spcAft>
              <a:defRPr sz="499" kern="1200">
                <a:solidFill>
                  <a:schemeClr val="tx1"/>
                </a:solidFill>
                <a:latin typeface="Times New Roman" charset="0"/>
                <a:ea typeface="ＭＳ Ｐゴシック" charset="-128"/>
                <a:cs typeface="+mn-cs"/>
              </a:defRPr>
            </a:lvl3pPr>
            <a:lvl4pPr marL="1597320" indent="-228189" algn="l" rtl="0" eaLnBrk="0" fontAlgn="base" hangingPunct="0">
              <a:spcBef>
                <a:spcPct val="0"/>
              </a:spcBef>
              <a:spcAft>
                <a:spcPct val="0"/>
              </a:spcAft>
              <a:defRPr sz="499" kern="1200">
                <a:solidFill>
                  <a:schemeClr val="tx1"/>
                </a:solidFill>
                <a:latin typeface="Times New Roman" charset="0"/>
                <a:ea typeface="ＭＳ Ｐゴシック" charset="-128"/>
                <a:cs typeface="+mn-cs"/>
              </a:defRPr>
            </a:lvl4pPr>
            <a:lvl5pPr marL="2053697" indent="-228189" algn="l" rtl="0" eaLnBrk="0" fontAlgn="base" hangingPunct="0">
              <a:spcBef>
                <a:spcPct val="0"/>
              </a:spcBef>
              <a:spcAft>
                <a:spcPct val="0"/>
              </a:spcAft>
              <a:defRPr sz="499" kern="1200">
                <a:solidFill>
                  <a:schemeClr val="tx1"/>
                </a:solidFill>
                <a:latin typeface="Times New Roman" charset="0"/>
                <a:ea typeface="ＭＳ Ｐゴシック" charset="-128"/>
                <a:cs typeface="+mn-cs"/>
              </a:defRPr>
            </a:lvl5pPr>
            <a:lvl6pPr marL="2510074" indent="-228189" algn="ctr" defTabSz="914400" rtl="0" eaLnBrk="0" fontAlgn="base" latinLnBrk="0" hangingPunct="0">
              <a:spcBef>
                <a:spcPct val="0"/>
              </a:spcBef>
              <a:spcAft>
                <a:spcPct val="0"/>
              </a:spcAft>
              <a:defRPr sz="499" kern="1200">
                <a:solidFill>
                  <a:schemeClr val="tx1"/>
                </a:solidFill>
                <a:latin typeface="Times New Roman" charset="0"/>
                <a:ea typeface="ＭＳ Ｐゴシック" charset="-128"/>
                <a:cs typeface="+mn-cs"/>
              </a:defRPr>
            </a:lvl6pPr>
            <a:lvl7pPr marL="2966451" indent="-228189" algn="ctr" defTabSz="914400" rtl="0" eaLnBrk="0" fontAlgn="base" latinLnBrk="0" hangingPunct="0">
              <a:spcBef>
                <a:spcPct val="0"/>
              </a:spcBef>
              <a:spcAft>
                <a:spcPct val="0"/>
              </a:spcAft>
              <a:defRPr sz="499" kern="1200">
                <a:solidFill>
                  <a:schemeClr val="tx1"/>
                </a:solidFill>
                <a:latin typeface="Times New Roman" charset="0"/>
                <a:ea typeface="ＭＳ Ｐゴシック" charset="-128"/>
                <a:cs typeface="+mn-cs"/>
              </a:defRPr>
            </a:lvl7pPr>
            <a:lvl8pPr marL="3422828" indent="-228189" algn="ctr" defTabSz="914400" rtl="0" eaLnBrk="0" fontAlgn="base" latinLnBrk="0" hangingPunct="0">
              <a:spcBef>
                <a:spcPct val="0"/>
              </a:spcBef>
              <a:spcAft>
                <a:spcPct val="0"/>
              </a:spcAft>
              <a:defRPr sz="499" kern="1200">
                <a:solidFill>
                  <a:schemeClr val="tx1"/>
                </a:solidFill>
                <a:latin typeface="Times New Roman" charset="0"/>
                <a:ea typeface="ＭＳ Ｐゴシック" charset="-128"/>
                <a:cs typeface="+mn-cs"/>
              </a:defRPr>
            </a:lvl8pPr>
            <a:lvl9pPr marL="3879205" indent="-228189" algn="ctr" defTabSz="914400" rtl="0" eaLnBrk="0" fontAlgn="base" latinLnBrk="0" hangingPunct="0">
              <a:spcBef>
                <a:spcPct val="0"/>
              </a:spcBef>
              <a:spcAft>
                <a:spcPct val="0"/>
              </a:spcAft>
              <a:defRPr sz="499" kern="1200">
                <a:solidFill>
                  <a:schemeClr val="tx1"/>
                </a:solidFill>
                <a:latin typeface="Times New Roman" charset="0"/>
                <a:ea typeface="ＭＳ Ｐゴシック" charset="-128"/>
                <a:cs typeface="+mn-cs"/>
              </a:defRPr>
            </a:lvl9pPr>
          </a:lstStyle>
          <a:p>
            <a:fld id="{8A09406B-2E0D-2643-B185-88971C3F74AE}" type="slidenum">
              <a:rPr lang="en-US" altLang="x-none" sz="1198" smtClean="0">
                <a:latin typeface="Tahoma" charset="0"/>
              </a:rPr>
              <a:pPr/>
              <a:t>20</a:t>
            </a:fld>
            <a:endParaRPr lang="en-US" altLang="x-none" sz="1198">
              <a:latin typeface="Tahoma"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533400" y="76200"/>
            <a:ext cx="7772400" cy="1143000"/>
          </a:xfrm>
        </p:spPr>
        <p:txBody>
          <a:bodyPr/>
          <a:lstStyle/>
          <a:p>
            <a:pPr eaLnBrk="1" hangingPunct="1"/>
            <a:r>
              <a:rPr lang="en-US" altLang="x-none">
                <a:ea typeface="ＭＳ Ｐゴシック" charset="-128"/>
              </a:rPr>
              <a:t>Programming Languages are Easier than Natural Languages</a:t>
            </a:r>
          </a:p>
        </p:txBody>
      </p:sp>
      <p:sp>
        <p:nvSpPr>
          <p:cNvPr id="33794" name="Rectangle 3"/>
          <p:cNvSpPr>
            <a:spLocks noGrp="1" noChangeArrowheads="1"/>
          </p:cNvSpPr>
          <p:nvPr>
            <p:ph type="body" idx="1"/>
          </p:nvPr>
        </p:nvSpPr>
        <p:spPr>
          <a:xfrm>
            <a:off x="533400" y="1600200"/>
            <a:ext cx="8153400" cy="4648200"/>
          </a:xfrm>
        </p:spPr>
        <p:txBody>
          <a:bodyPr/>
          <a:lstStyle/>
          <a:p>
            <a:pPr eaLnBrk="1" hangingPunct="1"/>
            <a:r>
              <a:rPr lang="en-US" altLang="x-none" dirty="0">
                <a:ea typeface="ＭＳ Ｐゴシック" charset="-128"/>
              </a:rPr>
              <a:t>Programming languages have simpler structure</a:t>
            </a:r>
          </a:p>
          <a:p>
            <a:pPr eaLnBrk="1" hangingPunct="1"/>
            <a:endParaRPr lang="en-US" altLang="x-none" dirty="0">
              <a:ea typeface="ＭＳ Ｐゴシック" charset="-128"/>
            </a:endParaRPr>
          </a:p>
          <a:p>
            <a:pPr eaLnBrk="1" hangingPunct="1"/>
            <a:r>
              <a:rPr lang="en-US" altLang="x-none" dirty="0">
                <a:ea typeface="ＭＳ Ｐゴシック" charset="-128"/>
              </a:rPr>
              <a:t>Programming languages do not have ambiguities</a:t>
            </a:r>
          </a:p>
          <a:p>
            <a:pPr lvl="1" eaLnBrk="1" hangingPunct="1"/>
            <a:endParaRPr lang="en-US" altLang="x-none" dirty="0">
              <a:ea typeface="ＭＳ Ｐゴシック" charset="-128"/>
            </a:endParaRPr>
          </a:p>
        </p:txBody>
      </p:sp>
      <p:sp>
        <p:nvSpPr>
          <p:cNvPr id="5" name="Rectangle 6"/>
          <p:cNvSpPr>
            <a:spLocks noChangeArrowheads="1"/>
          </p:cNvSpPr>
          <p:nvPr/>
        </p:nvSpPr>
        <p:spPr bwMode="auto">
          <a:xfrm>
            <a:off x="1219200" y="4227513"/>
            <a:ext cx="5791200" cy="1716087"/>
          </a:xfrm>
          <a:prstGeom prst="rect">
            <a:avLst/>
          </a:prstGeom>
          <a:noFill/>
          <a:ln w="9525">
            <a:noFill/>
            <a:miter lim="800000"/>
            <a:headEnd/>
            <a:tailEnd/>
          </a:ln>
        </p:spPr>
        <p:txBody>
          <a:bodyPr lIns="92075" tIns="46038" rIns="92075" bIns="46038"/>
          <a:lstStyle/>
          <a:p>
            <a:pPr marL="0" lvl="1" eaLnBrk="1" fontAlgn="auto" hangingPunct="1">
              <a:lnSpc>
                <a:spcPct val="110000"/>
              </a:lnSpc>
              <a:spcBef>
                <a:spcPts val="0"/>
              </a:spcBef>
              <a:spcAft>
                <a:spcPts val="0"/>
              </a:spcAft>
              <a:defRPr/>
            </a:pPr>
            <a:r>
              <a:rPr lang="en-US" sz="2400" i="1" kern="0" dirty="0">
                <a:solidFill>
                  <a:srgbClr val="4D4D4D"/>
                </a:solidFill>
                <a:latin typeface="Times" charset="0"/>
                <a:ea typeface="ＭＳ Ｐゴシック" charset="0"/>
                <a:cs typeface="ＭＳ Ｐゴシック" charset="0"/>
              </a:rPr>
              <a:t>Kids Make Nutritious Snacks.</a:t>
            </a:r>
          </a:p>
          <a:p>
            <a:pPr marL="0" lvl="1" eaLnBrk="1" fontAlgn="auto" hangingPunct="1">
              <a:lnSpc>
                <a:spcPct val="110000"/>
              </a:lnSpc>
              <a:spcBef>
                <a:spcPts val="0"/>
              </a:spcBef>
              <a:spcAft>
                <a:spcPts val="0"/>
              </a:spcAft>
              <a:defRPr/>
            </a:pPr>
            <a:r>
              <a:rPr lang="en-US" sz="2400" i="1" kern="0" dirty="0">
                <a:solidFill>
                  <a:srgbClr val="4D4D4D"/>
                </a:solidFill>
                <a:latin typeface="Times" charset="0"/>
                <a:ea typeface="ＭＳ Ｐゴシック" charset="0"/>
                <a:cs typeface="ＭＳ Ｐゴシック" charset="0"/>
              </a:rPr>
              <a:t>Local High School Dropouts Cut in Half.</a:t>
            </a:r>
          </a:p>
          <a:p>
            <a:pPr marL="0" lvl="1" eaLnBrk="1" fontAlgn="auto" hangingPunct="1">
              <a:lnSpc>
                <a:spcPct val="110000"/>
              </a:lnSpc>
              <a:spcBef>
                <a:spcPts val="0"/>
              </a:spcBef>
              <a:spcAft>
                <a:spcPts val="0"/>
              </a:spcAft>
              <a:defRPr/>
            </a:pPr>
            <a:r>
              <a:rPr lang="en-US" sz="2400" i="1" kern="0" dirty="0">
                <a:solidFill>
                  <a:srgbClr val="4D4D4D"/>
                </a:solidFill>
                <a:latin typeface="Times" charset="0"/>
                <a:ea typeface="ＭＳ Ｐゴシック" charset="0"/>
                <a:cs typeface="ＭＳ Ｐゴシック" charset="0"/>
              </a:rPr>
              <a:t>Police Squad Helps Dog Bite Victim.</a:t>
            </a:r>
          </a:p>
          <a:p>
            <a:pPr marL="0" lvl="1" eaLnBrk="1" fontAlgn="auto" hangingPunct="1">
              <a:lnSpc>
                <a:spcPct val="110000"/>
              </a:lnSpc>
              <a:spcBef>
                <a:spcPts val="0"/>
              </a:spcBef>
              <a:spcAft>
                <a:spcPts val="0"/>
              </a:spcAft>
              <a:defRPr/>
            </a:pPr>
            <a:r>
              <a:rPr lang="en-US" sz="2400" i="1" kern="0" dirty="0">
                <a:solidFill>
                  <a:srgbClr val="4D4D4D"/>
                </a:solidFill>
                <a:latin typeface="Times" charset="0"/>
                <a:ea typeface="ＭＳ Ｐゴシック" charset="0"/>
                <a:cs typeface="ＭＳ Ｐゴシック" charset="0"/>
              </a:rPr>
              <a:t>Red Tape Holds Up New Bridge.</a:t>
            </a:r>
          </a:p>
        </p:txBody>
      </p:sp>
      <p:sp>
        <p:nvSpPr>
          <p:cNvPr id="7" name="Text Box 4"/>
          <p:cNvSpPr txBox="1">
            <a:spLocks noChangeArrowheads="1"/>
          </p:cNvSpPr>
          <p:nvPr/>
        </p:nvSpPr>
        <p:spPr bwMode="auto">
          <a:xfrm>
            <a:off x="2370138" y="6005513"/>
            <a:ext cx="5173662" cy="319087"/>
          </a:xfrm>
          <a:prstGeom prst="rect">
            <a:avLst/>
          </a:prstGeom>
          <a:noFill/>
          <a:ln w="15875">
            <a:noFill/>
            <a:miter lim="800000"/>
            <a:headEnd/>
            <a:tailEnd/>
          </a:ln>
        </p:spPr>
        <p:txBody>
          <a:bodyPr lIns="102590" tIns="51296" rIns="102590" bIns="51296">
            <a:spAutoFit/>
          </a:bodyPr>
          <a:lstStyle/>
          <a:p>
            <a:pPr algn="ctr" defTabSz="1019175" eaLnBrk="1" fontAlgn="auto" hangingPunct="1">
              <a:spcBef>
                <a:spcPct val="50000"/>
              </a:spcBef>
              <a:spcAft>
                <a:spcPts val="0"/>
              </a:spcAft>
              <a:defRPr/>
            </a:pPr>
            <a:r>
              <a:rPr kumimoji="1" lang="en-US" sz="1400" kern="0" dirty="0">
                <a:solidFill>
                  <a:srgbClr val="4D4D4D"/>
                </a:solidFill>
                <a:ea typeface="ＭＳ Ｐゴシック" charset="0"/>
                <a:cs typeface="ＭＳ Ｐゴシック" charset="0"/>
              </a:rPr>
              <a:t>[ real newspaper headlines, compiled by Rich </a:t>
            </a:r>
            <a:r>
              <a:rPr kumimoji="1" lang="en-US" sz="1400" kern="0" dirty="0" err="1">
                <a:solidFill>
                  <a:srgbClr val="4D4D4D"/>
                </a:solidFill>
                <a:ea typeface="ＭＳ Ｐゴシック" charset="0"/>
                <a:cs typeface="ＭＳ Ｐゴシック" charset="0"/>
              </a:rPr>
              <a:t>Pattis</a:t>
            </a:r>
            <a:r>
              <a:rPr kumimoji="1" lang="en-US" sz="1400" kern="0" dirty="0">
                <a:solidFill>
                  <a:srgbClr val="4D4D4D"/>
                </a:solidFill>
                <a:ea typeface="ＭＳ Ｐゴシック" charset="0"/>
                <a:cs typeface="ＭＳ Ｐゴシック" charset="0"/>
              </a:rPr>
              <a:t> ]</a:t>
            </a:r>
          </a:p>
        </p:txBody>
      </p:sp>
      <p:sp>
        <p:nvSpPr>
          <p:cNvPr id="2" name="Slide Number Placeholder 5">
            <a:extLst>
              <a:ext uri="{FF2B5EF4-FFF2-40B4-BE49-F238E27FC236}">
                <a16:creationId xmlns:a16="http://schemas.microsoft.com/office/drawing/2014/main" id="{A739F9DE-51D1-74FD-4081-89B4FBBB04CB}"/>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99">
                <a:solidFill>
                  <a:schemeClr val="tx1"/>
                </a:solidFill>
                <a:latin typeface="Times New Roman" charset="0"/>
                <a:ea typeface="ＭＳ Ｐゴシック" charset="-128"/>
              </a:defRPr>
            </a:lvl1pPr>
            <a:lvl2pPr marL="741613" indent="-285236">
              <a:defRPr sz="499">
                <a:solidFill>
                  <a:schemeClr val="tx1"/>
                </a:solidFill>
                <a:latin typeface="Times New Roman" charset="0"/>
                <a:ea typeface="ＭＳ Ｐゴシック" charset="-128"/>
              </a:defRPr>
            </a:lvl2pPr>
            <a:lvl3pPr marL="1140943" indent="-228189">
              <a:defRPr sz="499">
                <a:solidFill>
                  <a:schemeClr val="tx1"/>
                </a:solidFill>
                <a:latin typeface="Times New Roman" charset="0"/>
                <a:ea typeface="ＭＳ Ｐゴシック" charset="-128"/>
              </a:defRPr>
            </a:lvl3pPr>
            <a:lvl4pPr marL="1597320" indent="-228189">
              <a:defRPr sz="499">
                <a:solidFill>
                  <a:schemeClr val="tx1"/>
                </a:solidFill>
                <a:latin typeface="Times New Roman" charset="0"/>
                <a:ea typeface="ＭＳ Ｐゴシック" charset="-128"/>
              </a:defRPr>
            </a:lvl4pPr>
            <a:lvl5pPr marL="2053697" indent="-228189">
              <a:defRPr sz="499">
                <a:solidFill>
                  <a:schemeClr val="tx1"/>
                </a:solidFill>
                <a:latin typeface="Times New Roman" charset="0"/>
                <a:ea typeface="ＭＳ Ｐゴシック" charset="-128"/>
              </a:defRPr>
            </a:lvl5pPr>
            <a:lvl6pPr marL="2510074" indent="-228189" algn="ctr" eaLnBrk="0" fontAlgn="base" hangingPunct="0">
              <a:spcBef>
                <a:spcPct val="0"/>
              </a:spcBef>
              <a:spcAft>
                <a:spcPct val="0"/>
              </a:spcAft>
              <a:defRPr sz="499">
                <a:solidFill>
                  <a:schemeClr val="tx1"/>
                </a:solidFill>
                <a:latin typeface="Times New Roman" charset="0"/>
                <a:ea typeface="ＭＳ Ｐゴシック" charset="-128"/>
              </a:defRPr>
            </a:lvl6pPr>
            <a:lvl7pPr marL="2966451" indent="-228189" algn="ctr" eaLnBrk="0" fontAlgn="base" hangingPunct="0">
              <a:spcBef>
                <a:spcPct val="0"/>
              </a:spcBef>
              <a:spcAft>
                <a:spcPct val="0"/>
              </a:spcAft>
              <a:defRPr sz="499">
                <a:solidFill>
                  <a:schemeClr val="tx1"/>
                </a:solidFill>
                <a:latin typeface="Times New Roman" charset="0"/>
                <a:ea typeface="ＭＳ Ｐゴシック" charset="-128"/>
              </a:defRPr>
            </a:lvl7pPr>
            <a:lvl8pPr marL="3422828" indent="-228189" algn="ctr" eaLnBrk="0" fontAlgn="base" hangingPunct="0">
              <a:spcBef>
                <a:spcPct val="0"/>
              </a:spcBef>
              <a:spcAft>
                <a:spcPct val="0"/>
              </a:spcAft>
              <a:defRPr sz="499">
                <a:solidFill>
                  <a:schemeClr val="tx1"/>
                </a:solidFill>
                <a:latin typeface="Times New Roman" charset="0"/>
                <a:ea typeface="ＭＳ Ｐゴシック" charset="-128"/>
              </a:defRPr>
            </a:lvl8pPr>
            <a:lvl9pPr marL="3879205" indent="-228189" algn="ctr" eaLnBrk="0" fontAlgn="base" hangingPunct="0">
              <a:spcBef>
                <a:spcPct val="0"/>
              </a:spcBef>
              <a:spcAft>
                <a:spcPct val="0"/>
              </a:spcAft>
              <a:defRPr sz="499">
                <a:solidFill>
                  <a:schemeClr val="tx1"/>
                </a:solidFill>
                <a:latin typeface="Times New Roman" charset="0"/>
                <a:ea typeface="ＭＳ Ｐゴシック" charset="-128"/>
              </a:defRPr>
            </a:lvl9pPr>
          </a:lstStyle>
          <a:p>
            <a:fld id="{8A09406B-2E0D-2643-B185-88971C3F74AE}" type="slidenum">
              <a:rPr lang="en-US" altLang="x-none" sz="1198">
                <a:latin typeface="Tahoma" charset="0"/>
              </a:rPr>
              <a:pPr/>
              <a:t>21</a:t>
            </a:fld>
            <a:endParaRPr lang="en-US" altLang="x-none" sz="1198">
              <a:latin typeface="Tahom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79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685800" y="228600"/>
            <a:ext cx="7772400" cy="1143000"/>
          </a:xfrm>
        </p:spPr>
        <p:txBody>
          <a:bodyPr/>
          <a:lstStyle/>
          <a:p>
            <a:r>
              <a:rPr lang="en-US" altLang="zh-CN">
                <a:ea typeface="ＭＳ Ｐゴシック" charset="-128"/>
              </a:rPr>
              <a:t>Comment on Course Eval</a:t>
            </a:r>
          </a:p>
        </p:txBody>
      </p:sp>
      <p:sp>
        <p:nvSpPr>
          <p:cNvPr id="39938" name="Rectangle 3"/>
          <p:cNvSpPr>
            <a:spLocks noGrp="1" noChangeArrowheads="1"/>
          </p:cNvSpPr>
          <p:nvPr>
            <p:ph type="body" idx="1"/>
          </p:nvPr>
        </p:nvSpPr>
        <p:spPr>
          <a:xfrm>
            <a:off x="661988" y="1600200"/>
            <a:ext cx="7848600" cy="4724400"/>
          </a:xfrm>
        </p:spPr>
        <p:txBody>
          <a:bodyPr/>
          <a:lstStyle/>
          <a:p>
            <a:pPr>
              <a:lnSpc>
                <a:spcPct val="130000"/>
              </a:lnSpc>
            </a:pPr>
            <a:r>
              <a:rPr lang="zh-CN" altLang="en-US" sz="2400">
                <a:latin typeface="Arial" charset="0"/>
                <a:ea typeface="ＭＳ Ｐゴシック" charset="-128"/>
              </a:rPr>
              <a:t>“</a:t>
            </a:r>
            <a:r>
              <a:rPr lang="en-US" altLang="zh-CN" sz="2400">
                <a:ea typeface="ＭＳ Ｐゴシック" charset="-128"/>
              </a:rPr>
              <a:t>We only work with java, but honestly the class isn't about learning a language so much as it is learning how to think like a programmer. This class was great for that purpose, indeed, I would argue that such a class is actually what a QR requirement should be -- not merely quantitative reasoning but </a:t>
            </a:r>
            <a:r>
              <a:rPr lang="en-US" altLang="zh-CN" sz="2400">
                <a:solidFill>
                  <a:srgbClr val="800000"/>
                </a:solidFill>
                <a:ea typeface="ＭＳ Ｐゴシック" charset="-128"/>
              </a:rPr>
              <a:t>thinking in terms of a formal system</a:t>
            </a:r>
            <a:r>
              <a:rPr lang="en-US" altLang="zh-CN" sz="2400">
                <a:ea typeface="ＭＳ Ｐゴシック" charset="-128"/>
              </a:rPr>
              <a:t> and how to </a:t>
            </a:r>
            <a:r>
              <a:rPr lang="en-US" altLang="zh-CN" sz="2400">
                <a:solidFill>
                  <a:srgbClr val="800000"/>
                </a:solidFill>
                <a:ea typeface="ＭＳ Ｐゴシック" charset="-128"/>
              </a:rPr>
              <a:t>translate complex tasks into simple tasks that can be accomplished with formal statements</a:t>
            </a:r>
            <a:r>
              <a:rPr lang="en-US" altLang="zh-CN" sz="2400">
                <a:ea typeface="ＭＳ Ｐゴシック" charset="-128"/>
              </a:rPr>
              <a:t>.</a:t>
            </a:r>
            <a:r>
              <a:rPr lang="zh-CN" altLang="en-US" sz="2400">
                <a:latin typeface="Arial" charset="0"/>
                <a:ea typeface="ＭＳ Ｐゴシック" charset="-128"/>
              </a:rPr>
              <a:t>”</a:t>
            </a:r>
            <a:r>
              <a:rPr lang="en-US" altLang="zh-CN" sz="2400">
                <a:ea typeface="ＭＳ Ｐゴシック" charset="-128"/>
              </a:rPr>
              <a:t> </a:t>
            </a:r>
          </a:p>
        </p:txBody>
      </p:sp>
      <p:sp>
        <p:nvSpPr>
          <p:cNvPr id="2" name="Slide Number Placeholder 5">
            <a:extLst>
              <a:ext uri="{FF2B5EF4-FFF2-40B4-BE49-F238E27FC236}">
                <a16:creationId xmlns:a16="http://schemas.microsoft.com/office/drawing/2014/main" id="{95AF5C75-6ED0-D289-C35D-1161EE697C0D}"/>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99">
                <a:solidFill>
                  <a:schemeClr val="tx1"/>
                </a:solidFill>
                <a:latin typeface="Times New Roman" charset="0"/>
                <a:ea typeface="ＭＳ Ｐゴシック" charset="-128"/>
              </a:defRPr>
            </a:lvl1pPr>
            <a:lvl2pPr marL="741613" indent="-285236">
              <a:defRPr sz="499">
                <a:solidFill>
                  <a:schemeClr val="tx1"/>
                </a:solidFill>
                <a:latin typeface="Times New Roman" charset="0"/>
                <a:ea typeface="ＭＳ Ｐゴシック" charset="-128"/>
              </a:defRPr>
            </a:lvl2pPr>
            <a:lvl3pPr marL="1140943" indent="-228189">
              <a:defRPr sz="499">
                <a:solidFill>
                  <a:schemeClr val="tx1"/>
                </a:solidFill>
                <a:latin typeface="Times New Roman" charset="0"/>
                <a:ea typeface="ＭＳ Ｐゴシック" charset="-128"/>
              </a:defRPr>
            </a:lvl3pPr>
            <a:lvl4pPr marL="1597320" indent="-228189">
              <a:defRPr sz="499">
                <a:solidFill>
                  <a:schemeClr val="tx1"/>
                </a:solidFill>
                <a:latin typeface="Times New Roman" charset="0"/>
                <a:ea typeface="ＭＳ Ｐゴシック" charset="-128"/>
              </a:defRPr>
            </a:lvl4pPr>
            <a:lvl5pPr marL="2053697" indent="-228189">
              <a:defRPr sz="499">
                <a:solidFill>
                  <a:schemeClr val="tx1"/>
                </a:solidFill>
                <a:latin typeface="Times New Roman" charset="0"/>
                <a:ea typeface="ＭＳ Ｐゴシック" charset="-128"/>
              </a:defRPr>
            </a:lvl5pPr>
            <a:lvl6pPr marL="2510074" indent="-228189" algn="ctr" eaLnBrk="0" fontAlgn="base" hangingPunct="0">
              <a:spcBef>
                <a:spcPct val="0"/>
              </a:spcBef>
              <a:spcAft>
                <a:spcPct val="0"/>
              </a:spcAft>
              <a:defRPr sz="499">
                <a:solidFill>
                  <a:schemeClr val="tx1"/>
                </a:solidFill>
                <a:latin typeface="Times New Roman" charset="0"/>
                <a:ea typeface="ＭＳ Ｐゴシック" charset="-128"/>
              </a:defRPr>
            </a:lvl6pPr>
            <a:lvl7pPr marL="2966451" indent="-228189" algn="ctr" eaLnBrk="0" fontAlgn="base" hangingPunct="0">
              <a:spcBef>
                <a:spcPct val="0"/>
              </a:spcBef>
              <a:spcAft>
                <a:spcPct val="0"/>
              </a:spcAft>
              <a:defRPr sz="499">
                <a:solidFill>
                  <a:schemeClr val="tx1"/>
                </a:solidFill>
                <a:latin typeface="Times New Roman" charset="0"/>
                <a:ea typeface="ＭＳ Ｐゴシック" charset="-128"/>
              </a:defRPr>
            </a:lvl7pPr>
            <a:lvl8pPr marL="3422828" indent="-228189" algn="ctr" eaLnBrk="0" fontAlgn="base" hangingPunct="0">
              <a:spcBef>
                <a:spcPct val="0"/>
              </a:spcBef>
              <a:spcAft>
                <a:spcPct val="0"/>
              </a:spcAft>
              <a:defRPr sz="499">
                <a:solidFill>
                  <a:schemeClr val="tx1"/>
                </a:solidFill>
                <a:latin typeface="Times New Roman" charset="0"/>
                <a:ea typeface="ＭＳ Ｐゴシック" charset="-128"/>
              </a:defRPr>
            </a:lvl8pPr>
            <a:lvl9pPr marL="3879205" indent="-228189" algn="ctr" eaLnBrk="0" fontAlgn="base" hangingPunct="0">
              <a:spcBef>
                <a:spcPct val="0"/>
              </a:spcBef>
              <a:spcAft>
                <a:spcPct val="0"/>
              </a:spcAft>
              <a:defRPr sz="499">
                <a:solidFill>
                  <a:schemeClr val="tx1"/>
                </a:solidFill>
                <a:latin typeface="Times New Roman" charset="0"/>
                <a:ea typeface="ＭＳ Ｐゴシック" charset="-128"/>
              </a:defRPr>
            </a:lvl9pPr>
          </a:lstStyle>
          <a:p>
            <a:fld id="{8A09406B-2E0D-2643-B185-88971C3F74AE}" type="slidenum">
              <a:rPr lang="en-US" altLang="x-none" sz="1198">
                <a:latin typeface="Tahoma" charset="0"/>
              </a:rPr>
              <a:pPr/>
              <a:t>22</a:t>
            </a:fld>
            <a:endParaRPr lang="en-US" altLang="x-none" sz="1198">
              <a:latin typeface="Tahoma"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altLang="x-none">
                <a:ea typeface="ＭＳ Ｐゴシック" charset="-128"/>
              </a:rPr>
              <a:t>What Kind of Class is This?</a:t>
            </a:r>
          </a:p>
        </p:txBody>
      </p:sp>
      <p:sp>
        <p:nvSpPr>
          <p:cNvPr id="33795" name="Rectangle 3"/>
          <p:cNvSpPr>
            <a:spLocks noGrp="1" noChangeArrowheads="1"/>
          </p:cNvSpPr>
          <p:nvPr>
            <p:ph type="body" idx="1"/>
          </p:nvPr>
        </p:nvSpPr>
        <p:spPr>
          <a:xfrm>
            <a:off x="533400" y="1600200"/>
            <a:ext cx="8229600" cy="3886200"/>
          </a:xfrm>
        </p:spPr>
        <p:txBody>
          <a:bodyPr/>
          <a:lstStyle/>
          <a:p>
            <a:pPr eaLnBrk="1" hangingPunct="1"/>
            <a:r>
              <a:rPr lang="en-US" altLang="x-none">
                <a:ea typeface="ＭＳ Ｐゴシック" charset="-128"/>
              </a:rPr>
              <a:t>Sort of </a:t>
            </a:r>
            <a:r>
              <a:rPr lang="en-US" altLang="x-none">
                <a:solidFill>
                  <a:srgbClr val="800000"/>
                </a:solidFill>
                <a:ea typeface="ＭＳ Ｐゴシック" charset="-128"/>
              </a:rPr>
              <a:t>foreign language </a:t>
            </a:r>
            <a:r>
              <a:rPr lang="en-US" altLang="x-none">
                <a:ea typeface="ＭＳ Ｐゴシック" charset="-128"/>
              </a:rPr>
              <a:t>(how to communicate with a computer effectively)</a:t>
            </a:r>
          </a:p>
          <a:p>
            <a:pPr eaLnBrk="1" hangingPunct="1"/>
            <a:r>
              <a:rPr lang="en-US" altLang="x-none">
                <a:ea typeface="ＭＳ Ｐゴシック" charset="-128"/>
              </a:rPr>
              <a:t>Sort of </a:t>
            </a:r>
            <a:r>
              <a:rPr lang="en-US" altLang="x-none">
                <a:solidFill>
                  <a:srgbClr val="800000"/>
                </a:solidFill>
                <a:ea typeface="ＭＳ Ｐゴシック" charset="-128"/>
              </a:rPr>
              <a:t>engineering</a:t>
            </a:r>
            <a:r>
              <a:rPr lang="en-US" altLang="x-none">
                <a:ea typeface="ＭＳ Ｐゴシック" charset="-128"/>
              </a:rPr>
              <a:t> (building things that realize a desired objective)</a:t>
            </a:r>
          </a:p>
          <a:p>
            <a:pPr eaLnBrk="1" hangingPunct="1"/>
            <a:r>
              <a:rPr lang="en-US" altLang="x-none">
                <a:ea typeface="ＭＳ Ｐゴシック" charset="-128"/>
              </a:rPr>
              <a:t>Sort of </a:t>
            </a:r>
            <a:r>
              <a:rPr lang="en-US" altLang="x-none">
                <a:solidFill>
                  <a:srgbClr val="800000"/>
                </a:solidFill>
                <a:ea typeface="ＭＳ Ｐゴシック" charset="-128"/>
              </a:rPr>
              <a:t>philosophy</a:t>
            </a:r>
            <a:r>
              <a:rPr lang="en-US" altLang="x-none">
                <a:ea typeface="ＭＳ Ｐゴシック" charset="-128"/>
              </a:rPr>
              <a:t> (formal logic, deductive systems and semantics, model of world)</a:t>
            </a:r>
          </a:p>
          <a:p>
            <a:pPr eaLnBrk="1" hangingPunct="1"/>
            <a:r>
              <a:rPr lang="en-US" altLang="x-none">
                <a:ea typeface="ＭＳ Ｐゴシック" charset="-128"/>
              </a:rPr>
              <a:t>Sort of </a:t>
            </a:r>
            <a:r>
              <a:rPr lang="en-US" altLang="x-none">
                <a:solidFill>
                  <a:srgbClr val="800000"/>
                </a:solidFill>
                <a:ea typeface="ＭＳ Ｐゴシック" charset="-128"/>
              </a:rPr>
              <a:t>psychology</a:t>
            </a:r>
            <a:r>
              <a:rPr lang="en-US" altLang="x-none">
                <a:ea typeface="ＭＳ Ｐゴシック" charset="-128"/>
              </a:rPr>
              <a:t> (given some output behavior, what is going on internally?)</a:t>
            </a:r>
          </a:p>
        </p:txBody>
      </p:sp>
      <p:sp>
        <p:nvSpPr>
          <p:cNvPr id="2" name="Slide Number Placeholder 5">
            <a:extLst>
              <a:ext uri="{FF2B5EF4-FFF2-40B4-BE49-F238E27FC236}">
                <a16:creationId xmlns:a16="http://schemas.microsoft.com/office/drawing/2014/main" id="{04C57743-F48A-A38C-977E-CF67FC70E333}"/>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99">
                <a:solidFill>
                  <a:schemeClr val="tx1"/>
                </a:solidFill>
                <a:latin typeface="Times New Roman" charset="0"/>
                <a:ea typeface="ＭＳ Ｐゴシック" charset="-128"/>
              </a:defRPr>
            </a:lvl1pPr>
            <a:lvl2pPr marL="741613" indent="-285236">
              <a:defRPr sz="499">
                <a:solidFill>
                  <a:schemeClr val="tx1"/>
                </a:solidFill>
                <a:latin typeface="Times New Roman" charset="0"/>
                <a:ea typeface="ＭＳ Ｐゴシック" charset="-128"/>
              </a:defRPr>
            </a:lvl2pPr>
            <a:lvl3pPr marL="1140943" indent="-228189">
              <a:defRPr sz="499">
                <a:solidFill>
                  <a:schemeClr val="tx1"/>
                </a:solidFill>
                <a:latin typeface="Times New Roman" charset="0"/>
                <a:ea typeface="ＭＳ Ｐゴシック" charset="-128"/>
              </a:defRPr>
            </a:lvl3pPr>
            <a:lvl4pPr marL="1597320" indent="-228189">
              <a:defRPr sz="499">
                <a:solidFill>
                  <a:schemeClr val="tx1"/>
                </a:solidFill>
                <a:latin typeface="Times New Roman" charset="0"/>
                <a:ea typeface="ＭＳ Ｐゴシック" charset="-128"/>
              </a:defRPr>
            </a:lvl4pPr>
            <a:lvl5pPr marL="2053697" indent="-228189">
              <a:defRPr sz="499">
                <a:solidFill>
                  <a:schemeClr val="tx1"/>
                </a:solidFill>
                <a:latin typeface="Times New Roman" charset="0"/>
                <a:ea typeface="ＭＳ Ｐゴシック" charset="-128"/>
              </a:defRPr>
            </a:lvl5pPr>
            <a:lvl6pPr marL="2510074" indent="-228189" algn="ctr" eaLnBrk="0" fontAlgn="base" hangingPunct="0">
              <a:spcBef>
                <a:spcPct val="0"/>
              </a:spcBef>
              <a:spcAft>
                <a:spcPct val="0"/>
              </a:spcAft>
              <a:defRPr sz="499">
                <a:solidFill>
                  <a:schemeClr val="tx1"/>
                </a:solidFill>
                <a:latin typeface="Times New Roman" charset="0"/>
                <a:ea typeface="ＭＳ Ｐゴシック" charset="-128"/>
              </a:defRPr>
            </a:lvl6pPr>
            <a:lvl7pPr marL="2966451" indent="-228189" algn="ctr" eaLnBrk="0" fontAlgn="base" hangingPunct="0">
              <a:spcBef>
                <a:spcPct val="0"/>
              </a:spcBef>
              <a:spcAft>
                <a:spcPct val="0"/>
              </a:spcAft>
              <a:defRPr sz="499">
                <a:solidFill>
                  <a:schemeClr val="tx1"/>
                </a:solidFill>
                <a:latin typeface="Times New Roman" charset="0"/>
                <a:ea typeface="ＭＳ Ｐゴシック" charset="-128"/>
              </a:defRPr>
            </a:lvl7pPr>
            <a:lvl8pPr marL="3422828" indent="-228189" algn="ctr" eaLnBrk="0" fontAlgn="base" hangingPunct="0">
              <a:spcBef>
                <a:spcPct val="0"/>
              </a:spcBef>
              <a:spcAft>
                <a:spcPct val="0"/>
              </a:spcAft>
              <a:defRPr sz="499">
                <a:solidFill>
                  <a:schemeClr val="tx1"/>
                </a:solidFill>
                <a:latin typeface="Times New Roman" charset="0"/>
                <a:ea typeface="ＭＳ Ｐゴシック" charset="-128"/>
              </a:defRPr>
            </a:lvl8pPr>
            <a:lvl9pPr marL="3879205" indent="-228189" algn="ctr" eaLnBrk="0" fontAlgn="base" hangingPunct="0">
              <a:spcBef>
                <a:spcPct val="0"/>
              </a:spcBef>
              <a:spcAft>
                <a:spcPct val="0"/>
              </a:spcAft>
              <a:defRPr sz="499">
                <a:solidFill>
                  <a:schemeClr val="tx1"/>
                </a:solidFill>
                <a:latin typeface="Times New Roman" charset="0"/>
                <a:ea typeface="ＭＳ Ｐゴシック" charset="-128"/>
              </a:defRPr>
            </a:lvl9pPr>
          </a:lstStyle>
          <a:p>
            <a:fld id="{8A09406B-2E0D-2643-B185-88971C3F74AE}" type="slidenum">
              <a:rPr lang="en-US" altLang="x-none" sz="1198">
                <a:latin typeface="Tahoma" charset="0"/>
              </a:rPr>
              <a:pPr/>
              <a:t>23</a:t>
            </a:fld>
            <a:endParaRPr lang="en-US" altLang="x-none" sz="1198">
              <a:latin typeface="Tahom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en-US" altLang="x-none">
                <a:ea typeface="ＭＳ Ｐゴシック" charset="-128"/>
              </a:rPr>
              <a:t>Comment on Course Eval</a:t>
            </a:r>
          </a:p>
        </p:txBody>
      </p:sp>
      <p:sp>
        <p:nvSpPr>
          <p:cNvPr id="44034" name="Rectangle 3"/>
          <p:cNvSpPr>
            <a:spLocks noGrp="1" noChangeArrowheads="1"/>
          </p:cNvSpPr>
          <p:nvPr>
            <p:ph type="body" idx="1"/>
          </p:nvPr>
        </p:nvSpPr>
        <p:spPr/>
        <p:txBody>
          <a:bodyPr/>
          <a:lstStyle/>
          <a:p>
            <a:pPr eaLnBrk="1" hangingPunct="1"/>
            <a:r>
              <a:rPr lang="ja-JP" altLang="en-US" sz="3200">
                <a:ea typeface="ＭＳ Ｐゴシック" charset="-128"/>
              </a:rPr>
              <a:t>“</a:t>
            </a:r>
            <a:r>
              <a:rPr lang="en-US" altLang="ja-JP" sz="3200">
                <a:ea typeface="ＭＳ Ｐゴシック" charset="-128"/>
              </a:rPr>
              <a:t>Econ major? History? English? Political Science? It matters not, my friend! You use a computer. Now is the time to take the reigns and truly control that machine that captures your attention for 35% of your day.</a:t>
            </a:r>
            <a:r>
              <a:rPr lang="ja-JP" altLang="en-US" sz="3200">
                <a:ea typeface="ＭＳ Ｐゴシック" charset="-128"/>
              </a:rPr>
              <a:t>”</a:t>
            </a:r>
            <a:endParaRPr lang="en-US" altLang="x-none" sz="3200">
              <a:ea typeface="ＭＳ Ｐゴシック" charset="-128"/>
            </a:endParaRPr>
          </a:p>
        </p:txBody>
      </p:sp>
      <p:sp>
        <p:nvSpPr>
          <p:cNvPr id="2" name="Slide Number Placeholder 5">
            <a:extLst>
              <a:ext uri="{FF2B5EF4-FFF2-40B4-BE49-F238E27FC236}">
                <a16:creationId xmlns:a16="http://schemas.microsoft.com/office/drawing/2014/main" id="{3323AE16-0544-7453-E4B8-BED59F011FF6}"/>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99">
                <a:solidFill>
                  <a:schemeClr val="tx1"/>
                </a:solidFill>
                <a:latin typeface="Times New Roman" charset="0"/>
                <a:ea typeface="ＭＳ Ｐゴシック" charset="-128"/>
              </a:defRPr>
            </a:lvl1pPr>
            <a:lvl2pPr marL="741613" indent="-285236">
              <a:defRPr sz="499">
                <a:solidFill>
                  <a:schemeClr val="tx1"/>
                </a:solidFill>
                <a:latin typeface="Times New Roman" charset="0"/>
                <a:ea typeface="ＭＳ Ｐゴシック" charset="-128"/>
              </a:defRPr>
            </a:lvl2pPr>
            <a:lvl3pPr marL="1140943" indent="-228189">
              <a:defRPr sz="499">
                <a:solidFill>
                  <a:schemeClr val="tx1"/>
                </a:solidFill>
                <a:latin typeface="Times New Roman" charset="0"/>
                <a:ea typeface="ＭＳ Ｐゴシック" charset="-128"/>
              </a:defRPr>
            </a:lvl3pPr>
            <a:lvl4pPr marL="1597320" indent="-228189">
              <a:defRPr sz="499">
                <a:solidFill>
                  <a:schemeClr val="tx1"/>
                </a:solidFill>
                <a:latin typeface="Times New Roman" charset="0"/>
                <a:ea typeface="ＭＳ Ｐゴシック" charset="-128"/>
              </a:defRPr>
            </a:lvl4pPr>
            <a:lvl5pPr marL="2053697" indent="-228189">
              <a:defRPr sz="499">
                <a:solidFill>
                  <a:schemeClr val="tx1"/>
                </a:solidFill>
                <a:latin typeface="Times New Roman" charset="0"/>
                <a:ea typeface="ＭＳ Ｐゴシック" charset="-128"/>
              </a:defRPr>
            </a:lvl5pPr>
            <a:lvl6pPr marL="2510074" indent="-228189" algn="ctr" eaLnBrk="0" fontAlgn="base" hangingPunct="0">
              <a:spcBef>
                <a:spcPct val="0"/>
              </a:spcBef>
              <a:spcAft>
                <a:spcPct val="0"/>
              </a:spcAft>
              <a:defRPr sz="499">
                <a:solidFill>
                  <a:schemeClr val="tx1"/>
                </a:solidFill>
                <a:latin typeface="Times New Roman" charset="0"/>
                <a:ea typeface="ＭＳ Ｐゴシック" charset="-128"/>
              </a:defRPr>
            </a:lvl6pPr>
            <a:lvl7pPr marL="2966451" indent="-228189" algn="ctr" eaLnBrk="0" fontAlgn="base" hangingPunct="0">
              <a:spcBef>
                <a:spcPct val="0"/>
              </a:spcBef>
              <a:spcAft>
                <a:spcPct val="0"/>
              </a:spcAft>
              <a:defRPr sz="499">
                <a:solidFill>
                  <a:schemeClr val="tx1"/>
                </a:solidFill>
                <a:latin typeface="Times New Roman" charset="0"/>
                <a:ea typeface="ＭＳ Ｐゴシック" charset="-128"/>
              </a:defRPr>
            </a:lvl7pPr>
            <a:lvl8pPr marL="3422828" indent="-228189" algn="ctr" eaLnBrk="0" fontAlgn="base" hangingPunct="0">
              <a:spcBef>
                <a:spcPct val="0"/>
              </a:spcBef>
              <a:spcAft>
                <a:spcPct val="0"/>
              </a:spcAft>
              <a:defRPr sz="499">
                <a:solidFill>
                  <a:schemeClr val="tx1"/>
                </a:solidFill>
                <a:latin typeface="Times New Roman" charset="0"/>
                <a:ea typeface="ＭＳ Ｐゴシック" charset="-128"/>
              </a:defRPr>
            </a:lvl8pPr>
            <a:lvl9pPr marL="3879205" indent="-228189" algn="ctr" eaLnBrk="0" fontAlgn="base" hangingPunct="0">
              <a:spcBef>
                <a:spcPct val="0"/>
              </a:spcBef>
              <a:spcAft>
                <a:spcPct val="0"/>
              </a:spcAft>
              <a:defRPr sz="499">
                <a:solidFill>
                  <a:schemeClr val="tx1"/>
                </a:solidFill>
                <a:latin typeface="Times New Roman" charset="0"/>
                <a:ea typeface="ＭＳ Ｐゴシック" charset="-128"/>
              </a:defRPr>
            </a:lvl9pPr>
          </a:lstStyle>
          <a:p>
            <a:fld id="{8A09406B-2E0D-2643-B185-88971C3F74AE}" type="slidenum">
              <a:rPr lang="en-US" altLang="x-none" sz="1198">
                <a:latin typeface="Tahoma" charset="0"/>
              </a:rPr>
              <a:pPr/>
              <a:t>24</a:t>
            </a:fld>
            <a:endParaRPr lang="en-US" altLang="x-none" sz="1198">
              <a:latin typeface="Tahoma"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8343C7-A38F-4DB3-AA6B-BB7BA906EDBD}"/>
              </a:ext>
            </a:extLst>
          </p:cNvPr>
          <p:cNvSpPr>
            <a:spLocks noGrp="1"/>
          </p:cNvSpPr>
          <p:nvPr>
            <p:ph type="title"/>
          </p:nvPr>
        </p:nvSpPr>
        <p:spPr/>
        <p:txBody>
          <a:bodyPr/>
          <a:lstStyle/>
          <a:p>
            <a:r>
              <a:rPr lang="en-US" altLang="zh-CN" sz="3200" dirty="0"/>
              <a:t>What are learned in this</a:t>
            </a:r>
            <a:r>
              <a:rPr lang="zh-CN" altLang="en-US" sz="3200" dirty="0"/>
              <a:t> </a:t>
            </a:r>
            <a:r>
              <a:rPr lang="en-US" altLang="zh-CN" sz="3200" dirty="0"/>
              <a:t>course</a:t>
            </a:r>
            <a:endParaRPr lang="zh-CN" altLang="en-US" sz="3200" dirty="0"/>
          </a:p>
        </p:txBody>
      </p:sp>
      <p:sp>
        <p:nvSpPr>
          <p:cNvPr id="3" name="内容占位符 2">
            <a:extLst>
              <a:ext uri="{FF2B5EF4-FFF2-40B4-BE49-F238E27FC236}">
                <a16:creationId xmlns:a16="http://schemas.microsoft.com/office/drawing/2014/main" id="{2879FC6C-4C34-4FFC-BF73-3FBABAE1D6C0}"/>
              </a:ext>
            </a:extLst>
          </p:cNvPr>
          <p:cNvSpPr>
            <a:spLocks noGrp="1"/>
          </p:cNvSpPr>
          <p:nvPr>
            <p:ph idx="1"/>
          </p:nvPr>
        </p:nvSpPr>
        <p:spPr/>
        <p:txBody>
          <a:bodyPr/>
          <a:lstStyle/>
          <a:p>
            <a:r>
              <a:rPr lang="en-US" altLang="zh-CN" sz="2800" dirty="0"/>
              <a:t>Learn the elementary and the way of thinking</a:t>
            </a:r>
          </a:p>
          <a:p>
            <a:pPr lvl="1">
              <a:buFont typeface="Courier New" panose="02070309020205020404" pitchFamily="49" charset="0"/>
              <a:buChar char="o"/>
            </a:pPr>
            <a:r>
              <a:rPr lang="en-US" altLang="zh-CN" sz="2400" b="1" dirty="0">
                <a:solidFill>
                  <a:srgbClr val="FF0000"/>
                </a:solidFill>
              </a:rPr>
              <a:t>Overview</a:t>
            </a:r>
            <a:r>
              <a:rPr lang="en-US" altLang="zh-CN" sz="2400" dirty="0"/>
              <a:t> of the CS discipline and the IT field</a:t>
            </a:r>
          </a:p>
          <a:p>
            <a:pPr lvl="1">
              <a:buFont typeface="Courier New" panose="02070309020205020404" pitchFamily="49" charset="0"/>
              <a:buChar char="o"/>
            </a:pPr>
            <a:r>
              <a:rPr lang="en-US" altLang="zh-CN" sz="2400" b="1" dirty="0">
                <a:solidFill>
                  <a:srgbClr val="FF0000"/>
                </a:solidFill>
              </a:rPr>
              <a:t>Ability</a:t>
            </a:r>
            <a:r>
              <a:rPr lang="en-US" altLang="zh-CN" sz="2400" dirty="0"/>
              <a:t> to </a:t>
            </a:r>
            <a:r>
              <a:rPr lang="en-US" altLang="zh-CN" sz="2400" b="1" dirty="0"/>
              <a:t>create</a:t>
            </a:r>
            <a:r>
              <a:rPr lang="en-US" altLang="zh-CN" sz="2400" dirty="0"/>
              <a:t> computer applications</a:t>
            </a:r>
          </a:p>
          <a:p>
            <a:pPr lvl="2"/>
            <a:r>
              <a:rPr lang="en-US" altLang="zh-CN" sz="2100" dirty="0"/>
              <a:t>Not just </a:t>
            </a:r>
            <a:r>
              <a:rPr lang="en-US" altLang="zh-CN" sz="2100" b="1" dirty="0"/>
              <a:t>use</a:t>
            </a:r>
            <a:r>
              <a:rPr lang="en-US" altLang="zh-CN" sz="2100" dirty="0"/>
              <a:t> </a:t>
            </a:r>
            <a:r>
              <a:rPr lang="en-US" altLang="zh-CN" sz="2000" dirty="0"/>
              <a:t>computer applications</a:t>
            </a:r>
            <a:endParaRPr lang="en-US" altLang="zh-CN" sz="2100" dirty="0"/>
          </a:p>
          <a:p>
            <a:pPr lvl="1">
              <a:buFont typeface="Courier New" panose="02070309020205020404" pitchFamily="49" charset="0"/>
              <a:buChar char="o"/>
            </a:pPr>
            <a:r>
              <a:rPr lang="en-US" altLang="zh-CN" sz="2400" b="1" dirty="0">
                <a:solidFill>
                  <a:srgbClr val="FF0000"/>
                </a:solidFill>
              </a:rPr>
              <a:t>Principles</a:t>
            </a:r>
            <a:r>
              <a:rPr lang="en-US" altLang="zh-CN" sz="2400" dirty="0"/>
              <a:t> of computational thinking </a:t>
            </a:r>
          </a:p>
          <a:p>
            <a:pPr lvl="2"/>
            <a:r>
              <a:rPr lang="en-US" altLang="zh-CN" sz="2100" dirty="0"/>
              <a:t>Logic thinking, algorithmic thinking, systems thinking</a:t>
            </a:r>
          </a:p>
          <a:p>
            <a:pPr lvl="2"/>
            <a:r>
              <a:rPr lang="en-US" altLang="zh-CN" sz="2100" dirty="0"/>
              <a:t>Network thinking</a:t>
            </a:r>
          </a:p>
        </p:txBody>
      </p:sp>
      <p:sp>
        <p:nvSpPr>
          <p:cNvPr id="4" name="灯片编号占位符 3">
            <a:extLst>
              <a:ext uri="{FF2B5EF4-FFF2-40B4-BE49-F238E27FC236}">
                <a16:creationId xmlns:a16="http://schemas.microsoft.com/office/drawing/2014/main" id="{495A4126-4409-4EED-B197-F7EE1A90ACC8}"/>
              </a:ext>
            </a:extLst>
          </p:cNvPr>
          <p:cNvSpPr>
            <a:spLocks noGrp="1"/>
          </p:cNvSpPr>
          <p:nvPr>
            <p:ph type="sldNum" sz="quarter" idx="12"/>
          </p:nvPr>
        </p:nvSpPr>
        <p:spPr>
          <a:xfrm>
            <a:off x="8403232" y="6605736"/>
            <a:ext cx="730424" cy="252264"/>
          </a:xfrm>
        </p:spPr>
        <p:txBody>
          <a:bodyPr/>
          <a:lstStyle/>
          <a:p>
            <a:fld id="{B624FEA1-8D4F-4C27-B315-433CCAC1694E}" type="slidenum">
              <a:rPr lang="en-US" altLang="zh-CN" smtClean="0"/>
              <a:pPr/>
              <a:t>25</a:t>
            </a:fld>
            <a:endParaRPr lang="en-US" altLang="zh-CN"/>
          </a:p>
        </p:txBody>
      </p:sp>
    </p:spTree>
    <p:extLst>
      <p:ext uri="{BB962C8B-B14F-4D97-AF65-F5344CB8AC3E}">
        <p14:creationId xmlns:p14="http://schemas.microsoft.com/office/powerpoint/2010/main" val="2252768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74C9A8CB-3CBE-284D-A7DE-1CF3C79798D1}" type="slidenum">
              <a:rPr lang="en-US" altLang="x-none" sz="1200">
                <a:latin typeface="Tahoma" charset="0"/>
              </a:rPr>
              <a:pPr>
                <a:spcBef>
                  <a:spcPct val="0"/>
                </a:spcBef>
                <a:buClrTx/>
                <a:buSzTx/>
                <a:buFontTx/>
                <a:buNone/>
              </a:pPr>
              <a:t>26</a:t>
            </a:fld>
            <a:endParaRPr lang="en-US" altLang="x-none" sz="1200">
              <a:latin typeface="Tahoma" charset="0"/>
            </a:endParaRPr>
          </a:p>
        </p:txBody>
      </p:sp>
      <p:sp>
        <p:nvSpPr>
          <p:cNvPr id="46082" name="Rectangle 2"/>
          <p:cNvSpPr>
            <a:spLocks noGrp="1" noChangeArrowheads="1"/>
          </p:cNvSpPr>
          <p:nvPr>
            <p:ph type="title"/>
          </p:nvPr>
        </p:nvSpPr>
        <p:spPr>
          <a:xfrm>
            <a:off x="533400" y="228600"/>
            <a:ext cx="7772400" cy="838200"/>
          </a:xfrm>
          <a:noFill/>
        </p:spPr>
        <p:txBody>
          <a:bodyPr lIns="90488" tIns="44450" rIns="90488" bIns="44450" anchor="b"/>
          <a:lstStyle/>
          <a:p>
            <a:r>
              <a:rPr lang="en-US" altLang="x-none" dirty="0">
                <a:ea typeface="ＭＳ Ｐゴシック" charset="-128"/>
              </a:rPr>
              <a:t>Topics of this</a:t>
            </a:r>
            <a:r>
              <a:rPr lang="zh-CN" altLang="en-US" dirty="0">
                <a:ea typeface="ＭＳ Ｐゴシック" charset="-128"/>
              </a:rPr>
              <a:t> </a:t>
            </a:r>
            <a:r>
              <a:rPr lang="en-US" altLang="zh-CN" dirty="0">
                <a:ea typeface="ＭＳ Ｐゴシック" charset="-128"/>
              </a:rPr>
              <a:t>course</a:t>
            </a:r>
            <a:endParaRPr lang="en-US" altLang="x-none" dirty="0">
              <a:ea typeface="ＭＳ Ｐゴシック" charset="-128"/>
            </a:endParaRPr>
          </a:p>
        </p:txBody>
      </p:sp>
      <p:sp>
        <p:nvSpPr>
          <p:cNvPr id="196611" name="Rectangle 3"/>
          <p:cNvSpPr>
            <a:spLocks noGrp="1" noChangeArrowheads="1"/>
          </p:cNvSpPr>
          <p:nvPr>
            <p:ph type="body" sz="half" idx="1"/>
          </p:nvPr>
        </p:nvSpPr>
        <p:spPr>
          <a:xfrm>
            <a:off x="533400" y="2286000"/>
            <a:ext cx="3810000" cy="4495800"/>
          </a:xfrm>
          <a:noFill/>
        </p:spPr>
        <p:txBody>
          <a:bodyPr lIns="90488" tIns="44450" rIns="90488" bIns="44450"/>
          <a:lstStyle/>
          <a:p>
            <a:pPr>
              <a:lnSpc>
                <a:spcPct val="80000"/>
              </a:lnSpc>
            </a:pPr>
            <a:r>
              <a:rPr lang="en-US" altLang="x-none" sz="2400" dirty="0">
                <a:solidFill>
                  <a:srgbClr val="CC0000"/>
                </a:solidFill>
                <a:ea typeface="ＭＳ Ｐゴシック" charset="-128"/>
              </a:rPr>
              <a:t>program problem solving techniques</a:t>
            </a:r>
            <a:r>
              <a:rPr lang="en-US" altLang="x-none" sz="2400" dirty="0">
                <a:ea typeface="ＭＳ Ｐゴシック" charset="-128"/>
              </a:rPr>
              <a:t>: </a:t>
            </a:r>
          </a:p>
          <a:p>
            <a:pPr lvl="1">
              <a:lnSpc>
                <a:spcPct val="80000"/>
              </a:lnSpc>
              <a:buFont typeface="Courier New" panose="02070309020205020404" pitchFamily="49" charset="0"/>
              <a:buChar char="o"/>
            </a:pPr>
            <a:r>
              <a:rPr lang="en-US" altLang="x-none" sz="2000" dirty="0">
                <a:ea typeface="ＭＳ Ｐゴシック" charset="-128"/>
              </a:rPr>
              <a:t>how to model real world and manage complexity</a:t>
            </a:r>
            <a:r>
              <a:rPr lang="en-US" altLang="x-none" sz="1400" dirty="0">
                <a:ea typeface="ＭＳ Ｐゴシック" charset="-128"/>
              </a:rPr>
              <a:t>, e.g.,</a:t>
            </a:r>
          </a:p>
          <a:p>
            <a:pPr lvl="2">
              <a:lnSpc>
                <a:spcPct val="80000"/>
              </a:lnSpc>
            </a:pPr>
            <a:r>
              <a:rPr lang="en-US" altLang="x-none" sz="1400" dirty="0">
                <a:ea typeface="ＭＳ Ｐゴシック" charset="-128"/>
              </a:rPr>
              <a:t>structural programming: top-down vs. bottom-up vs. stepwise refinement</a:t>
            </a:r>
          </a:p>
          <a:p>
            <a:pPr lvl="2">
              <a:lnSpc>
                <a:spcPct val="80000"/>
              </a:lnSpc>
            </a:pPr>
            <a:r>
              <a:rPr lang="en-US" altLang="x-none" sz="1400" dirty="0">
                <a:ea typeface="ＭＳ Ｐゴシック" charset="-128"/>
              </a:rPr>
              <a:t>recursive programming</a:t>
            </a:r>
          </a:p>
          <a:p>
            <a:pPr lvl="2">
              <a:lnSpc>
                <a:spcPct val="80000"/>
              </a:lnSpc>
            </a:pPr>
            <a:r>
              <a:rPr lang="en-US" altLang="x-none" sz="1400" dirty="0">
                <a:ea typeface="ＭＳ Ｐゴシック" charset="-128"/>
              </a:rPr>
              <a:t>object-oriented programming: abstraction and modularization</a:t>
            </a:r>
          </a:p>
          <a:p>
            <a:pPr lvl="2">
              <a:lnSpc>
                <a:spcPct val="80000"/>
              </a:lnSpc>
            </a:pPr>
            <a:r>
              <a:rPr lang="en-US" altLang="x-none" sz="1400" dirty="0">
                <a:ea typeface="ＭＳ Ｐゴシック" charset="-128"/>
              </a:rPr>
              <a:t>event-driven programming</a:t>
            </a:r>
          </a:p>
          <a:p>
            <a:pPr lvl="1">
              <a:lnSpc>
                <a:spcPct val="80000"/>
              </a:lnSpc>
              <a:buFont typeface="Courier New" panose="02070309020205020404" pitchFamily="49" charset="0"/>
              <a:buChar char="o"/>
            </a:pPr>
            <a:r>
              <a:rPr lang="en-US" altLang="x-none" sz="1800" dirty="0">
                <a:ea typeface="ＭＳ Ｐゴシック" charset="-128"/>
              </a:rPr>
              <a:t>how to solve a problem efficiently, elegantly</a:t>
            </a:r>
          </a:p>
          <a:p>
            <a:pPr lvl="1">
              <a:lnSpc>
                <a:spcPct val="80000"/>
              </a:lnSpc>
              <a:buFont typeface="Courier New" panose="02070309020205020404" pitchFamily="49" charset="0"/>
              <a:buChar char="o"/>
            </a:pPr>
            <a:r>
              <a:rPr lang="en-US" altLang="x-none" sz="1800" dirty="0">
                <a:ea typeface="ＭＳ Ｐゴシック" charset="-128"/>
              </a:rPr>
              <a:t>debugging: figure out why the computer did not do what you wanted</a:t>
            </a:r>
          </a:p>
        </p:txBody>
      </p:sp>
      <p:sp>
        <p:nvSpPr>
          <p:cNvPr id="196612" name="Rectangle 4"/>
          <p:cNvSpPr>
            <a:spLocks noGrp="1" noChangeArrowheads="1"/>
          </p:cNvSpPr>
          <p:nvPr>
            <p:ph type="body" sz="half" idx="2"/>
          </p:nvPr>
        </p:nvSpPr>
        <p:spPr>
          <a:xfrm>
            <a:off x="4495800" y="2362200"/>
            <a:ext cx="3810000" cy="4114800"/>
          </a:xfrm>
        </p:spPr>
        <p:txBody>
          <a:bodyPr/>
          <a:lstStyle/>
          <a:p>
            <a:pPr>
              <a:lnSpc>
                <a:spcPct val="80000"/>
              </a:lnSpc>
            </a:pPr>
            <a:r>
              <a:rPr lang="en-US" altLang="x-none" sz="2400" dirty="0">
                <a:solidFill>
                  <a:srgbClr val="CC0000"/>
                </a:solidFill>
                <a:ea typeface="ＭＳ Ｐゴシック" charset="-128"/>
              </a:rPr>
              <a:t>good programming style</a:t>
            </a:r>
            <a:r>
              <a:rPr lang="en-US" altLang="x-none" sz="1800" dirty="0">
                <a:ea typeface="ＭＳ Ｐゴシック" charset="-128"/>
              </a:rPr>
              <a:t>, e.g.,</a:t>
            </a:r>
          </a:p>
          <a:p>
            <a:pPr lvl="1">
              <a:lnSpc>
                <a:spcPct val="80000"/>
              </a:lnSpc>
              <a:buFont typeface="Courier New" panose="02070309020205020404" pitchFamily="49" charset="0"/>
              <a:buChar char="o"/>
            </a:pPr>
            <a:r>
              <a:rPr lang="en-US" altLang="x-none" sz="1800" dirty="0">
                <a:ea typeface="ＭＳ Ｐゴシック" charset="-128"/>
              </a:rPr>
              <a:t>robust, efficient program, readable code; documentation</a:t>
            </a:r>
          </a:p>
          <a:p>
            <a:pPr lvl="2">
              <a:lnSpc>
                <a:spcPct val="80000"/>
              </a:lnSpc>
            </a:pPr>
            <a:endParaRPr lang="en-US" altLang="x-none" sz="1400" dirty="0">
              <a:ea typeface="ＭＳ Ｐゴシック" charset="-128"/>
            </a:endParaRPr>
          </a:p>
          <a:p>
            <a:pPr>
              <a:lnSpc>
                <a:spcPct val="80000"/>
              </a:lnSpc>
            </a:pPr>
            <a:r>
              <a:rPr lang="en-US" altLang="x-none" sz="2400" dirty="0">
                <a:solidFill>
                  <a:srgbClr val="CC0000"/>
                </a:solidFill>
                <a:ea typeface="ＭＳ Ｐゴシック" charset="-128"/>
              </a:rPr>
              <a:t>use important libraries and data structures</a:t>
            </a:r>
            <a:r>
              <a:rPr lang="en-US" altLang="x-none" sz="1800" dirty="0">
                <a:ea typeface="ＭＳ Ｐゴシック" charset="-128"/>
              </a:rPr>
              <a:t>, e.g., </a:t>
            </a:r>
          </a:p>
          <a:p>
            <a:pPr lvl="1">
              <a:lnSpc>
                <a:spcPct val="80000"/>
              </a:lnSpc>
              <a:buFont typeface="Courier New" panose="02070309020205020404" pitchFamily="49" charset="0"/>
              <a:buChar char="o"/>
            </a:pPr>
            <a:r>
              <a:rPr lang="en-US" altLang="x-none" sz="1800" dirty="0">
                <a:ea typeface="ＭＳ Ｐゴシック" charset="-128"/>
              </a:rPr>
              <a:t>Multimedia, GUI, Android, Google App Engine, thread</a:t>
            </a:r>
          </a:p>
          <a:p>
            <a:pPr lvl="1">
              <a:lnSpc>
                <a:spcPct val="80000"/>
              </a:lnSpc>
            </a:pPr>
            <a:endParaRPr lang="en-US" altLang="x-none" sz="2000" dirty="0">
              <a:solidFill>
                <a:srgbClr val="CC0000"/>
              </a:solidFill>
              <a:ea typeface="ＭＳ Ｐゴシック" charset="-128"/>
            </a:endParaRPr>
          </a:p>
          <a:p>
            <a:pPr>
              <a:lnSpc>
                <a:spcPct val="80000"/>
              </a:lnSpc>
            </a:pPr>
            <a:r>
              <a:rPr lang="en-US" altLang="x-none" sz="2400" dirty="0">
                <a:solidFill>
                  <a:srgbClr val="CC0000"/>
                </a:solidFill>
                <a:ea typeface="ＭＳ Ｐゴシック" charset="-128"/>
              </a:rPr>
              <a:t>programming tools</a:t>
            </a:r>
          </a:p>
          <a:p>
            <a:pPr lvl="1">
              <a:lnSpc>
                <a:spcPct val="80000"/>
              </a:lnSpc>
              <a:buFont typeface="Courier New" panose="02070309020205020404" pitchFamily="49" charset="0"/>
              <a:buChar char="o"/>
            </a:pPr>
            <a:r>
              <a:rPr lang="en-US" altLang="x-none" sz="1800" dirty="0">
                <a:ea typeface="ＭＳ Ｐゴシック" charset="-128"/>
              </a:rPr>
              <a:t>Java/</a:t>
            </a:r>
            <a:r>
              <a:rPr lang="en-US" altLang="x-none" sz="1800" dirty="0" err="1">
                <a:ea typeface="ＭＳ Ｐゴシック" charset="-128"/>
              </a:rPr>
              <a:t>Javascript</a:t>
            </a:r>
            <a:r>
              <a:rPr lang="en-US" altLang="x-none" sz="1800" dirty="0">
                <a:ea typeface="ＭＳ Ｐゴシック" charset="-128"/>
              </a:rPr>
              <a:t>/Web programming language and supporting tools</a:t>
            </a:r>
          </a:p>
        </p:txBody>
      </p:sp>
      <p:sp>
        <p:nvSpPr>
          <p:cNvPr id="46085" name="Rectangle 5"/>
          <p:cNvSpPr>
            <a:spLocks noChangeArrowheads="1"/>
          </p:cNvSpPr>
          <p:nvPr/>
        </p:nvSpPr>
        <p:spPr bwMode="auto">
          <a:xfrm>
            <a:off x="609600" y="1447800"/>
            <a:ext cx="7772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400" dirty="0"/>
              <a:t>Intended mainly as your </a:t>
            </a:r>
            <a:r>
              <a:rPr lang="en-US" altLang="x-none" sz="2400" b="1" i="1" dirty="0">
                <a:solidFill>
                  <a:srgbClr val="FF0000"/>
                </a:solidFill>
              </a:rPr>
              <a:t>first </a:t>
            </a:r>
            <a:r>
              <a:rPr lang="en-US" altLang="zh-CN" sz="2400" b="1" i="1" dirty="0">
                <a:solidFill>
                  <a:srgbClr val="FF0000"/>
                </a:solidFill>
              </a:rPr>
              <a:t>CS</a:t>
            </a:r>
            <a:r>
              <a:rPr lang="zh-CN" altLang="en-US" sz="2400" b="1" i="1" dirty="0">
                <a:solidFill>
                  <a:srgbClr val="FF0000"/>
                </a:solidFill>
              </a:rPr>
              <a:t> </a:t>
            </a:r>
            <a:r>
              <a:rPr lang="en-US" altLang="zh-CN" sz="2400" b="1" i="1" dirty="0">
                <a:solidFill>
                  <a:srgbClr val="FF0000"/>
                </a:solidFill>
              </a:rPr>
              <a:t>and</a:t>
            </a:r>
            <a:r>
              <a:rPr lang="zh-CN" altLang="en-US" sz="2400" b="1" i="1" dirty="0">
                <a:solidFill>
                  <a:srgbClr val="FF0000"/>
                </a:solidFill>
              </a:rPr>
              <a:t> </a:t>
            </a:r>
            <a:r>
              <a:rPr lang="en-US" altLang="x-none" sz="2400" b="1" i="1" dirty="0">
                <a:solidFill>
                  <a:srgbClr val="FF0000"/>
                </a:solidFill>
              </a:rPr>
              <a:t>programming course !</a:t>
            </a:r>
            <a:endParaRPr lang="en-US" altLang="x-none"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66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66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66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66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66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66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661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6611">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96612">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6612">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96612">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6612">
                                            <p:txEl>
                                              <p:pRg st="4" end="4"/>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96612">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66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5EEBB-0151-D853-EA7B-FABBEACBD83E}"/>
            </a:ext>
          </a:extLst>
        </p:cNvPr>
        <p:cNvGrpSpPr/>
        <p:nvPr/>
      </p:nvGrpSpPr>
      <p:grpSpPr>
        <a:xfrm>
          <a:off x="0" y="0"/>
          <a:ext cx="0" cy="0"/>
          <a:chOff x="0" y="0"/>
          <a:chExt cx="0" cy="0"/>
        </a:xfrm>
      </p:grpSpPr>
      <p:sp>
        <p:nvSpPr>
          <p:cNvPr id="31745" name="Slide Number Placeholder 5">
            <a:extLst>
              <a:ext uri="{FF2B5EF4-FFF2-40B4-BE49-F238E27FC236}">
                <a16:creationId xmlns:a16="http://schemas.microsoft.com/office/drawing/2014/main" id="{26A18A2D-9A88-6F84-EE81-C445B5B9DAD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99">
                <a:solidFill>
                  <a:schemeClr val="tx1"/>
                </a:solidFill>
                <a:latin typeface="Times New Roman" charset="0"/>
                <a:ea typeface="ＭＳ Ｐゴシック" charset="-128"/>
              </a:defRPr>
            </a:lvl1pPr>
            <a:lvl2pPr marL="741613" indent="-285236">
              <a:defRPr sz="499">
                <a:solidFill>
                  <a:schemeClr val="tx1"/>
                </a:solidFill>
                <a:latin typeface="Times New Roman" charset="0"/>
                <a:ea typeface="ＭＳ Ｐゴシック" charset="-128"/>
              </a:defRPr>
            </a:lvl2pPr>
            <a:lvl3pPr marL="1140943" indent="-228189">
              <a:defRPr sz="499">
                <a:solidFill>
                  <a:schemeClr val="tx1"/>
                </a:solidFill>
                <a:latin typeface="Times New Roman" charset="0"/>
                <a:ea typeface="ＭＳ Ｐゴシック" charset="-128"/>
              </a:defRPr>
            </a:lvl3pPr>
            <a:lvl4pPr marL="1597320" indent="-228189">
              <a:defRPr sz="499">
                <a:solidFill>
                  <a:schemeClr val="tx1"/>
                </a:solidFill>
                <a:latin typeface="Times New Roman" charset="0"/>
                <a:ea typeface="ＭＳ Ｐゴシック" charset="-128"/>
              </a:defRPr>
            </a:lvl4pPr>
            <a:lvl5pPr marL="2053697" indent="-228189">
              <a:defRPr sz="499">
                <a:solidFill>
                  <a:schemeClr val="tx1"/>
                </a:solidFill>
                <a:latin typeface="Times New Roman" charset="0"/>
                <a:ea typeface="ＭＳ Ｐゴシック" charset="-128"/>
              </a:defRPr>
            </a:lvl5pPr>
            <a:lvl6pPr marL="2510074" indent="-228189" algn="ctr" eaLnBrk="0" fontAlgn="base" hangingPunct="0">
              <a:spcBef>
                <a:spcPct val="0"/>
              </a:spcBef>
              <a:spcAft>
                <a:spcPct val="0"/>
              </a:spcAft>
              <a:defRPr sz="499">
                <a:solidFill>
                  <a:schemeClr val="tx1"/>
                </a:solidFill>
                <a:latin typeface="Times New Roman" charset="0"/>
                <a:ea typeface="ＭＳ Ｐゴシック" charset="-128"/>
              </a:defRPr>
            </a:lvl6pPr>
            <a:lvl7pPr marL="2966451" indent="-228189" algn="ctr" eaLnBrk="0" fontAlgn="base" hangingPunct="0">
              <a:spcBef>
                <a:spcPct val="0"/>
              </a:spcBef>
              <a:spcAft>
                <a:spcPct val="0"/>
              </a:spcAft>
              <a:defRPr sz="499">
                <a:solidFill>
                  <a:schemeClr val="tx1"/>
                </a:solidFill>
                <a:latin typeface="Times New Roman" charset="0"/>
                <a:ea typeface="ＭＳ Ｐゴシック" charset="-128"/>
              </a:defRPr>
            </a:lvl7pPr>
            <a:lvl8pPr marL="3422828" indent="-228189" algn="ctr" eaLnBrk="0" fontAlgn="base" hangingPunct="0">
              <a:spcBef>
                <a:spcPct val="0"/>
              </a:spcBef>
              <a:spcAft>
                <a:spcPct val="0"/>
              </a:spcAft>
              <a:defRPr sz="499">
                <a:solidFill>
                  <a:schemeClr val="tx1"/>
                </a:solidFill>
                <a:latin typeface="Times New Roman" charset="0"/>
                <a:ea typeface="ＭＳ Ｐゴシック" charset="-128"/>
              </a:defRPr>
            </a:lvl8pPr>
            <a:lvl9pPr marL="3879205" indent="-228189" algn="ctr" eaLnBrk="0" fontAlgn="base" hangingPunct="0">
              <a:spcBef>
                <a:spcPct val="0"/>
              </a:spcBef>
              <a:spcAft>
                <a:spcPct val="0"/>
              </a:spcAft>
              <a:defRPr sz="499">
                <a:solidFill>
                  <a:schemeClr val="tx1"/>
                </a:solidFill>
                <a:latin typeface="Times New Roman" charset="0"/>
                <a:ea typeface="ＭＳ Ｐゴシック" charset="-128"/>
              </a:defRPr>
            </a:lvl9pPr>
          </a:lstStyle>
          <a:p>
            <a:fld id="{7CBD4323-42A0-E54E-9D59-E221C7814D01}" type="slidenum">
              <a:rPr lang="en-US" altLang="x-none" sz="1198">
                <a:latin typeface="Tahoma" charset="0"/>
              </a:rPr>
              <a:pPr/>
              <a:t>27</a:t>
            </a:fld>
            <a:endParaRPr lang="en-US" altLang="x-none" sz="1198" dirty="0">
              <a:latin typeface="Tahoma" charset="0"/>
            </a:endParaRPr>
          </a:p>
        </p:txBody>
      </p:sp>
      <p:sp>
        <p:nvSpPr>
          <p:cNvPr id="31746" name="Rectangle 2">
            <a:extLst>
              <a:ext uri="{FF2B5EF4-FFF2-40B4-BE49-F238E27FC236}">
                <a16:creationId xmlns:a16="http://schemas.microsoft.com/office/drawing/2014/main" id="{DE0CA0EB-DE95-38BA-D39A-13F2A80B6B7A}"/>
              </a:ext>
            </a:extLst>
          </p:cNvPr>
          <p:cNvSpPr>
            <a:spLocks noGrp="1" noChangeArrowheads="1"/>
          </p:cNvSpPr>
          <p:nvPr>
            <p:ph type="title"/>
          </p:nvPr>
        </p:nvSpPr>
        <p:spPr/>
        <p:txBody>
          <a:bodyPr/>
          <a:lstStyle/>
          <a:p>
            <a:r>
              <a:rPr lang="en-US" altLang="x-none" dirty="0">
                <a:ea typeface="ＭＳ Ｐゴシック" charset="-128"/>
              </a:rPr>
              <a:t>Outline</a:t>
            </a:r>
          </a:p>
        </p:txBody>
      </p:sp>
      <p:sp>
        <p:nvSpPr>
          <p:cNvPr id="31747" name="Rectangle 3">
            <a:extLst>
              <a:ext uri="{FF2B5EF4-FFF2-40B4-BE49-F238E27FC236}">
                <a16:creationId xmlns:a16="http://schemas.microsoft.com/office/drawing/2014/main" id="{00F3FD2F-5102-37FD-F72D-A9F618D4E896}"/>
              </a:ext>
            </a:extLst>
          </p:cNvPr>
          <p:cNvSpPr>
            <a:spLocks noGrp="1" noChangeArrowheads="1"/>
          </p:cNvSpPr>
          <p:nvPr>
            <p:ph type="body" idx="1"/>
          </p:nvPr>
        </p:nvSpPr>
        <p:spPr/>
        <p:txBody>
          <a:bodyPr/>
          <a:lstStyle/>
          <a:p>
            <a:pPr>
              <a:buFont typeface="Wingdings" pitchFamily="2" charset="2"/>
              <a:buChar char="q"/>
            </a:pPr>
            <a:r>
              <a:rPr lang="en-US" altLang="ja-JP" dirty="0">
                <a:ea typeface="ＭＳ Ｐゴシック" charset="-128"/>
              </a:rPr>
              <a:t>What</a:t>
            </a:r>
            <a:r>
              <a:rPr lang="zh-CN" altLang="en-US" dirty="0">
                <a:ea typeface="ＭＳ Ｐゴシック" charset="-128"/>
              </a:rPr>
              <a:t> </a:t>
            </a:r>
            <a:r>
              <a:rPr lang="en-US" altLang="zh-CN" dirty="0">
                <a:ea typeface="ＭＳ Ｐゴシック" charset="-128"/>
              </a:rPr>
              <a:t>is</a:t>
            </a:r>
            <a:r>
              <a:rPr lang="zh-CN" altLang="en-US" dirty="0">
                <a:ea typeface="ＭＳ Ｐゴシック" charset="-128"/>
              </a:rPr>
              <a:t> </a:t>
            </a:r>
            <a:r>
              <a:rPr lang="en-US" altLang="zh-CN" dirty="0">
                <a:ea typeface="ＭＳ Ｐゴシック" charset="-128"/>
              </a:rPr>
              <a:t>Computer</a:t>
            </a:r>
            <a:r>
              <a:rPr lang="zh-CN" altLang="en-US" dirty="0">
                <a:ea typeface="ＭＳ Ｐゴシック" charset="-128"/>
              </a:rPr>
              <a:t> </a:t>
            </a:r>
            <a:r>
              <a:rPr lang="en-US" altLang="zh-CN" dirty="0">
                <a:ea typeface="ＭＳ Ｐゴシック" charset="-128"/>
              </a:rPr>
              <a:t>Science?</a:t>
            </a:r>
            <a:endParaRPr lang="en-US" altLang="ja-JP" dirty="0">
              <a:ea typeface="ＭＳ Ｐゴシック" charset="-128"/>
            </a:endParaRPr>
          </a:p>
          <a:p>
            <a:pPr>
              <a:buClr>
                <a:schemeClr val="accent1"/>
              </a:buClr>
              <a:buFont typeface="Wingdings" charset="2"/>
              <a:buChar char="Ø"/>
            </a:pPr>
            <a:r>
              <a:rPr lang="en-US" altLang="x-none" dirty="0">
                <a:ea typeface="ＭＳ Ｐゴシック" charset="-128"/>
              </a:rPr>
              <a:t>What is Programming? </a:t>
            </a:r>
          </a:p>
          <a:p>
            <a:pPr>
              <a:buClr>
                <a:schemeClr val="accent1"/>
              </a:buClr>
              <a:buFont typeface="Wingdings" charset="2"/>
              <a:buChar char="Ø"/>
            </a:pPr>
            <a:r>
              <a:rPr lang="en-US" altLang="x-none" i="1" dirty="0">
                <a:solidFill>
                  <a:schemeClr val="accent1"/>
                </a:solidFill>
                <a:ea typeface="ＭＳ Ｐゴシック" charset="-128"/>
              </a:rPr>
              <a:t>Administrative trivia’s </a:t>
            </a:r>
          </a:p>
          <a:p>
            <a:pPr>
              <a:buFont typeface="Wingdings" pitchFamily="2" charset="2"/>
              <a:buChar char="q"/>
            </a:pPr>
            <a:r>
              <a:rPr lang="en-US" altLang="x-none" dirty="0">
                <a:ea typeface="ＭＳ Ｐゴシック" charset="-128"/>
              </a:rPr>
              <a:t>Summary</a:t>
            </a:r>
          </a:p>
        </p:txBody>
      </p:sp>
    </p:spTree>
    <p:extLst>
      <p:ext uri="{BB962C8B-B14F-4D97-AF65-F5344CB8AC3E}">
        <p14:creationId xmlns:p14="http://schemas.microsoft.com/office/powerpoint/2010/main" val="3967373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99">
                <a:solidFill>
                  <a:schemeClr val="tx1"/>
                </a:solidFill>
                <a:latin typeface="Times New Roman" charset="0"/>
                <a:ea typeface="ＭＳ Ｐゴシック" charset="-128"/>
              </a:defRPr>
            </a:lvl1pPr>
            <a:lvl2pPr marL="741613" indent="-285236">
              <a:defRPr sz="499">
                <a:solidFill>
                  <a:schemeClr val="tx1"/>
                </a:solidFill>
                <a:latin typeface="Times New Roman" charset="0"/>
                <a:ea typeface="ＭＳ Ｐゴシック" charset="-128"/>
              </a:defRPr>
            </a:lvl2pPr>
            <a:lvl3pPr marL="1140943" indent="-228189">
              <a:defRPr sz="499">
                <a:solidFill>
                  <a:schemeClr val="tx1"/>
                </a:solidFill>
                <a:latin typeface="Times New Roman" charset="0"/>
                <a:ea typeface="ＭＳ Ｐゴシック" charset="-128"/>
              </a:defRPr>
            </a:lvl3pPr>
            <a:lvl4pPr marL="1597320" indent="-228189">
              <a:defRPr sz="499">
                <a:solidFill>
                  <a:schemeClr val="tx1"/>
                </a:solidFill>
                <a:latin typeface="Times New Roman" charset="0"/>
                <a:ea typeface="ＭＳ Ｐゴシック" charset="-128"/>
              </a:defRPr>
            </a:lvl4pPr>
            <a:lvl5pPr marL="2053697" indent="-228189">
              <a:defRPr sz="499">
                <a:solidFill>
                  <a:schemeClr val="tx1"/>
                </a:solidFill>
                <a:latin typeface="Times New Roman" charset="0"/>
                <a:ea typeface="ＭＳ Ｐゴシック" charset="-128"/>
              </a:defRPr>
            </a:lvl5pPr>
            <a:lvl6pPr marL="2510074" indent="-228189" algn="ctr" eaLnBrk="0" fontAlgn="base" hangingPunct="0">
              <a:spcBef>
                <a:spcPct val="0"/>
              </a:spcBef>
              <a:spcAft>
                <a:spcPct val="0"/>
              </a:spcAft>
              <a:defRPr sz="499">
                <a:solidFill>
                  <a:schemeClr val="tx1"/>
                </a:solidFill>
                <a:latin typeface="Times New Roman" charset="0"/>
                <a:ea typeface="ＭＳ Ｐゴシック" charset="-128"/>
              </a:defRPr>
            </a:lvl6pPr>
            <a:lvl7pPr marL="2966451" indent="-228189" algn="ctr" eaLnBrk="0" fontAlgn="base" hangingPunct="0">
              <a:spcBef>
                <a:spcPct val="0"/>
              </a:spcBef>
              <a:spcAft>
                <a:spcPct val="0"/>
              </a:spcAft>
              <a:defRPr sz="499">
                <a:solidFill>
                  <a:schemeClr val="tx1"/>
                </a:solidFill>
                <a:latin typeface="Times New Roman" charset="0"/>
                <a:ea typeface="ＭＳ Ｐゴシック" charset="-128"/>
              </a:defRPr>
            </a:lvl7pPr>
            <a:lvl8pPr marL="3422828" indent="-228189" algn="ctr" eaLnBrk="0" fontAlgn="base" hangingPunct="0">
              <a:spcBef>
                <a:spcPct val="0"/>
              </a:spcBef>
              <a:spcAft>
                <a:spcPct val="0"/>
              </a:spcAft>
              <a:defRPr sz="499">
                <a:solidFill>
                  <a:schemeClr val="tx1"/>
                </a:solidFill>
                <a:latin typeface="Times New Roman" charset="0"/>
                <a:ea typeface="ＭＳ Ｐゴシック" charset="-128"/>
              </a:defRPr>
            </a:lvl8pPr>
            <a:lvl9pPr marL="3879205" indent="-228189" algn="ctr" eaLnBrk="0" fontAlgn="base" hangingPunct="0">
              <a:spcBef>
                <a:spcPct val="0"/>
              </a:spcBef>
              <a:spcAft>
                <a:spcPct val="0"/>
              </a:spcAft>
              <a:defRPr sz="499">
                <a:solidFill>
                  <a:schemeClr val="tx1"/>
                </a:solidFill>
                <a:latin typeface="Times New Roman" charset="0"/>
                <a:ea typeface="ＭＳ Ｐゴシック" charset="-128"/>
              </a:defRPr>
            </a:lvl9pPr>
          </a:lstStyle>
          <a:p>
            <a:fld id="{8A09406B-2E0D-2643-B185-88971C3F74AE}" type="slidenum">
              <a:rPr lang="en-US" altLang="x-none" sz="1198">
                <a:latin typeface="Tahoma" charset="0"/>
              </a:rPr>
              <a:pPr/>
              <a:t>28</a:t>
            </a:fld>
            <a:endParaRPr lang="en-US" altLang="x-none" sz="1198">
              <a:latin typeface="Tahoma" charset="0"/>
            </a:endParaRPr>
          </a:p>
        </p:txBody>
      </p:sp>
      <p:sp>
        <p:nvSpPr>
          <p:cNvPr id="33794" name="Rectangle 2"/>
          <p:cNvSpPr>
            <a:spLocks noGrp="1" noChangeArrowheads="1"/>
          </p:cNvSpPr>
          <p:nvPr>
            <p:ph type="title"/>
          </p:nvPr>
        </p:nvSpPr>
        <p:spPr/>
        <p:txBody>
          <a:bodyPr/>
          <a:lstStyle/>
          <a:p>
            <a:r>
              <a:rPr lang="en-US" altLang="x-none" dirty="0">
                <a:ea typeface="ＭＳ Ｐゴシック" charset="-128"/>
              </a:rPr>
              <a:t>Course Personnel: Instructor </a:t>
            </a:r>
          </a:p>
        </p:txBody>
      </p:sp>
      <p:sp>
        <p:nvSpPr>
          <p:cNvPr id="33795" name="Rectangle 3"/>
          <p:cNvSpPr>
            <a:spLocks noGrp="1" noChangeArrowheads="1"/>
          </p:cNvSpPr>
          <p:nvPr>
            <p:ph type="body" idx="1"/>
          </p:nvPr>
        </p:nvSpPr>
        <p:spPr>
          <a:xfrm>
            <a:off x="534527" y="1600412"/>
            <a:ext cx="7916490" cy="4647531"/>
          </a:xfrm>
        </p:spPr>
        <p:txBody>
          <a:bodyPr/>
          <a:lstStyle/>
          <a:p>
            <a:pPr>
              <a:buFont typeface="Wingdings" pitchFamily="2" charset="2"/>
              <a:buChar char="q"/>
            </a:pPr>
            <a:r>
              <a:rPr lang="en-US" altLang="zh-CN" dirty="0">
                <a:ea typeface="ＭＳ Ｐゴシック" charset="-128"/>
              </a:rPr>
              <a:t>I</a:t>
            </a:r>
            <a:r>
              <a:rPr lang="en-US" altLang="x-none" dirty="0">
                <a:ea typeface="ＭＳ Ｐゴシック" charset="-128"/>
              </a:rPr>
              <a:t>nstructor</a:t>
            </a:r>
          </a:p>
          <a:p>
            <a:pPr lvl="1">
              <a:buFont typeface="Courier New" panose="02070309020205020404" pitchFamily="49" charset="0"/>
              <a:buChar char="o"/>
            </a:pPr>
            <a:r>
              <a:rPr lang="en-US" altLang="zh-CN" dirty="0">
                <a:ea typeface="ＭＳ Ｐゴシック" charset="-128"/>
              </a:rPr>
              <a:t>Qiao</a:t>
            </a:r>
            <a:r>
              <a:rPr lang="zh-CN" altLang="en-US" dirty="0">
                <a:ea typeface="ＭＳ Ｐゴシック" charset="-128"/>
              </a:rPr>
              <a:t> </a:t>
            </a:r>
            <a:r>
              <a:rPr lang="en-US" altLang="zh-CN" dirty="0">
                <a:ea typeface="ＭＳ Ｐゴシック" charset="-128"/>
              </a:rPr>
              <a:t>Xiang</a:t>
            </a:r>
            <a:r>
              <a:rPr lang="en-US" altLang="x-none" dirty="0">
                <a:ea typeface="ＭＳ Ｐゴシック" charset="-128"/>
              </a:rPr>
              <a:t>, </a:t>
            </a:r>
            <a:r>
              <a:rPr lang="en-US" altLang="zh-CN" dirty="0" err="1">
                <a:ea typeface="ＭＳ Ｐゴシック" charset="-128"/>
              </a:rPr>
              <a:t>qiaoxiang</a:t>
            </a:r>
            <a:r>
              <a:rPr lang="en-US" altLang="x-none" dirty="0" err="1">
                <a:ea typeface="ＭＳ Ｐゴシック" charset="-128"/>
              </a:rPr>
              <a:t>@</a:t>
            </a:r>
            <a:r>
              <a:rPr lang="en-US" altLang="zh-CN" dirty="0" err="1">
                <a:ea typeface="ＭＳ Ｐゴシック" charset="-128"/>
              </a:rPr>
              <a:t>xmu.</a:t>
            </a:r>
            <a:r>
              <a:rPr lang="en-US" altLang="x-none" dirty="0" err="1">
                <a:ea typeface="ＭＳ Ｐゴシック" charset="-128"/>
              </a:rPr>
              <a:t>edu</a:t>
            </a:r>
            <a:r>
              <a:rPr lang="en-US" altLang="zh-CN" dirty="0" err="1">
                <a:ea typeface="ＭＳ Ｐゴシック" charset="-128"/>
              </a:rPr>
              <a:t>.cn</a:t>
            </a:r>
            <a:endParaRPr lang="en-US" altLang="x-none" dirty="0">
              <a:ea typeface="ＭＳ Ｐゴシック" charset="-128"/>
            </a:endParaRPr>
          </a:p>
          <a:p>
            <a:pPr lvl="2"/>
            <a:r>
              <a:rPr lang="en-US" altLang="x-none" dirty="0">
                <a:ea typeface="ＭＳ Ｐゴシック" charset="-128"/>
              </a:rPr>
              <a:t>office hours</a:t>
            </a:r>
            <a:r>
              <a:rPr lang="zh-CN" altLang="en-US" dirty="0">
                <a:ea typeface="ＭＳ Ｐゴシック" charset="-128"/>
              </a:rPr>
              <a:t>： </a:t>
            </a:r>
            <a:r>
              <a:rPr lang="en-US" altLang="x-none" dirty="0">
                <a:ea typeface="ＭＳ Ｐゴシック" charset="-128"/>
              </a:rPr>
              <a:t>by appointment</a:t>
            </a:r>
          </a:p>
          <a:p>
            <a:pPr lvl="1">
              <a:buFont typeface="Courier New" panose="02070309020205020404" pitchFamily="49" charset="0"/>
              <a:buChar char="o"/>
            </a:pPr>
            <a:r>
              <a:rPr lang="en-US" altLang="zh-CN" dirty="0">
                <a:ea typeface="ＭＳ Ｐゴシック" charset="-128"/>
              </a:rPr>
              <a:t>Qingyu</a:t>
            </a:r>
            <a:r>
              <a:rPr lang="zh-CN" altLang="en-US" dirty="0">
                <a:ea typeface="ＭＳ Ｐゴシック" charset="-128"/>
              </a:rPr>
              <a:t> </a:t>
            </a:r>
            <a:r>
              <a:rPr lang="en-US" altLang="zh-CN" dirty="0" err="1">
                <a:ea typeface="ＭＳ Ｐゴシック" charset="-128"/>
              </a:rPr>
              <a:t>Song,</a:t>
            </a:r>
            <a:r>
              <a:rPr lang="zh-CN" altLang="en-US" dirty="0">
                <a:ea typeface="ＭＳ Ｐゴシック" charset="-128"/>
              </a:rPr>
              <a:t> </a:t>
            </a:r>
            <a:r>
              <a:rPr lang="en-US" altLang="zh-CN" dirty="0">
                <a:hlinkClick r:id="rId3">
                  <a:extLst>
                    <a:ext uri="{A12FA001-AC4F-418D-AE19-62706E023703}">
                      <ahyp:hlinkClr xmlns:ahyp="http://schemas.microsoft.com/office/drawing/2018/hyperlinkcolor" val="tx"/>
                    </a:ext>
                  </a:extLst>
                </a:hlinkClick>
              </a:rPr>
              <a:t>qingyusong</a:t>
            </a:r>
            <a:r>
              <a:rPr lang="en-US" dirty="0">
                <a:hlinkClick r:id="rId3">
                  <a:extLst>
                    <a:ext uri="{A12FA001-AC4F-418D-AE19-62706E023703}">
                      <ahyp:hlinkClr xmlns:ahyp="http://schemas.microsoft.com/office/drawing/2018/hyperlinkcolor" val="tx"/>
                    </a:ext>
                  </a:extLst>
                </a:hlinkClick>
              </a:rPr>
              <a:t>@xmu.edu.cn</a:t>
            </a:r>
            <a:endParaRPr lang="en-US" altLang="x-none" dirty="0">
              <a:ea typeface="ＭＳ Ｐゴシック" charset="-128"/>
            </a:endParaRPr>
          </a:p>
          <a:p>
            <a:pPr lvl="3"/>
            <a:endParaRPr lang="en-US" altLang="x-none" dirty="0">
              <a:latin typeface="Times New Roman" charset="0"/>
              <a:ea typeface="ＭＳ Ｐゴシック" charset="-128"/>
            </a:endParaRPr>
          </a:p>
          <a:p>
            <a:pPr>
              <a:buFont typeface="Wingdings" pitchFamily="2" charset="2"/>
              <a:buChar char="q"/>
            </a:pPr>
            <a:r>
              <a:rPr lang="en-US" altLang="zh-CN" dirty="0">
                <a:ea typeface="ＭＳ Ｐゴシック" charset="-128"/>
              </a:rPr>
              <a:t>T</a:t>
            </a:r>
            <a:r>
              <a:rPr lang="en-US" altLang="x-none" dirty="0">
                <a:ea typeface="ＭＳ Ｐゴシック" charset="-128"/>
              </a:rPr>
              <a:t>eaching assistant </a:t>
            </a:r>
          </a:p>
          <a:p>
            <a:pPr lvl="1">
              <a:buFont typeface="Courier New" panose="02070309020205020404" pitchFamily="49" charset="0"/>
              <a:buChar char="o"/>
            </a:pPr>
            <a:r>
              <a:rPr lang="en-US" altLang="zh-CN" dirty="0" err="1">
                <a:ea typeface="ＭＳ Ｐゴシック" charset="-128"/>
              </a:rPr>
              <a:t>Mengqi</a:t>
            </a:r>
            <a:r>
              <a:rPr lang="zh-CN" altLang="en-US" dirty="0">
                <a:ea typeface="ＭＳ Ｐゴシック" charset="-128"/>
              </a:rPr>
              <a:t> </a:t>
            </a:r>
            <a:r>
              <a:rPr lang="en-US" altLang="zh-CN" dirty="0">
                <a:ea typeface="ＭＳ Ｐゴシック" charset="-128"/>
              </a:rPr>
              <a:t>Fu,</a:t>
            </a:r>
            <a:r>
              <a:rPr lang="zh-CN" altLang="en-US" dirty="0">
                <a:ea typeface="ＭＳ Ｐゴシック" charset="-128"/>
              </a:rPr>
              <a:t> </a:t>
            </a:r>
            <a:r>
              <a:rPr lang="en-US" altLang="zh-CN" dirty="0">
                <a:ea typeface="ＭＳ Ｐゴシック" charset="-128"/>
              </a:rPr>
              <a:t>fumengqi0725@gmail.com</a:t>
            </a:r>
          </a:p>
          <a:p>
            <a:pPr lvl="1">
              <a:buFont typeface="Courier New" panose="02070309020205020404" pitchFamily="49" charset="0"/>
              <a:buChar char="o"/>
            </a:pPr>
            <a:r>
              <a:rPr lang="en-US" altLang="zh-CN" dirty="0">
                <a:ea typeface="ＭＳ Ｐゴシック" charset="-128"/>
              </a:rPr>
              <a:t>Ziheng</a:t>
            </a:r>
            <a:r>
              <a:rPr lang="zh-CN" altLang="en-US" dirty="0">
                <a:ea typeface="ＭＳ Ｐゴシック" charset="-128"/>
              </a:rPr>
              <a:t> </a:t>
            </a:r>
            <a:r>
              <a:rPr lang="en-US" altLang="zh-CN" dirty="0">
                <a:ea typeface="ＭＳ Ｐゴシック" charset="-128"/>
              </a:rPr>
              <a:t>Zhang,</a:t>
            </a:r>
            <a:r>
              <a:rPr lang="zh-CN" altLang="en-US" dirty="0">
                <a:ea typeface="ＭＳ Ｐゴシック" charset="-128"/>
              </a:rPr>
              <a:t> </a:t>
            </a:r>
            <a:r>
              <a:rPr lang="en-US" altLang="zh-CN" dirty="0" err="1">
                <a:ea typeface="ＭＳ Ｐゴシック" charset="-128"/>
              </a:rPr>
              <a:t>ziheng.zhang.xmu@outlook.com</a:t>
            </a:r>
            <a:endParaRPr lang="en-US" altLang="zh-CN" dirty="0">
              <a:ea typeface="ＭＳ Ｐゴシック" charset="-128"/>
            </a:endParaRPr>
          </a:p>
          <a:p>
            <a:pPr lvl="1">
              <a:buFont typeface="Courier New" panose="02070309020205020404" pitchFamily="49" charset="0"/>
              <a:buChar char="o"/>
            </a:pPr>
            <a:endParaRPr lang="en-US" altLang="zh-CN" dirty="0">
              <a:ea typeface="ＭＳ Ｐゴシック"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943FC-2F51-3B49-AD32-DD60324A3532}"/>
              </a:ext>
            </a:extLst>
          </p:cNvPr>
          <p:cNvSpPr>
            <a:spLocks noGrp="1"/>
          </p:cNvSpPr>
          <p:nvPr>
            <p:ph type="title"/>
          </p:nvPr>
        </p:nvSpPr>
        <p:spPr/>
        <p:txBody>
          <a:bodyPr/>
          <a:lstStyle/>
          <a:p>
            <a:r>
              <a:rPr lang="en-US" altLang="zh-CN" dirty="0"/>
              <a:t>Instructor:</a:t>
            </a:r>
            <a:r>
              <a:rPr lang="zh-CN" altLang="en-US" dirty="0"/>
              <a:t> </a:t>
            </a:r>
            <a:r>
              <a:rPr lang="en-US" altLang="zh-CN" dirty="0"/>
              <a:t>Qiao</a:t>
            </a:r>
            <a:r>
              <a:rPr lang="zh-CN" altLang="en-US" dirty="0"/>
              <a:t> </a:t>
            </a:r>
            <a:r>
              <a:rPr lang="en-US" altLang="zh-CN" dirty="0"/>
              <a:t>Xiang</a:t>
            </a:r>
            <a:endParaRPr lang="en-US" dirty="0"/>
          </a:p>
        </p:txBody>
      </p:sp>
      <p:sp>
        <p:nvSpPr>
          <p:cNvPr id="3" name="Content Placeholder 2">
            <a:extLst>
              <a:ext uri="{FF2B5EF4-FFF2-40B4-BE49-F238E27FC236}">
                <a16:creationId xmlns:a16="http://schemas.microsoft.com/office/drawing/2014/main" id="{7D2E6EAD-53FD-1844-AD8C-7C63B20305E1}"/>
              </a:ext>
            </a:extLst>
          </p:cNvPr>
          <p:cNvSpPr>
            <a:spLocks noGrp="1"/>
          </p:cNvSpPr>
          <p:nvPr>
            <p:ph idx="1"/>
          </p:nvPr>
        </p:nvSpPr>
        <p:spPr>
          <a:xfrm>
            <a:off x="534527" y="1600412"/>
            <a:ext cx="8296786" cy="4647531"/>
          </a:xfrm>
        </p:spPr>
        <p:txBody>
          <a:bodyPr/>
          <a:lstStyle/>
          <a:p>
            <a:pPr>
              <a:buFont typeface="Wingdings" pitchFamily="2" charset="2"/>
              <a:buChar char="q"/>
            </a:pPr>
            <a:r>
              <a:rPr lang="en-US" altLang="zh-CN" dirty="0"/>
              <a:t>Joined</a:t>
            </a:r>
            <a:r>
              <a:rPr lang="zh-CN" altLang="en-US" dirty="0"/>
              <a:t> </a:t>
            </a:r>
            <a:r>
              <a:rPr lang="en-US" altLang="zh-CN" dirty="0"/>
              <a:t>XMU</a:t>
            </a:r>
            <a:r>
              <a:rPr lang="zh-CN" altLang="en-US" dirty="0"/>
              <a:t> </a:t>
            </a:r>
            <a:r>
              <a:rPr lang="en-US" altLang="zh-CN" dirty="0"/>
              <a:t>as</a:t>
            </a:r>
            <a:r>
              <a:rPr lang="zh-CN" altLang="en-US" dirty="0"/>
              <a:t> </a:t>
            </a:r>
            <a:r>
              <a:rPr lang="en-US" altLang="zh-CN" dirty="0"/>
              <a:t>a</a:t>
            </a:r>
            <a:r>
              <a:rPr lang="zh-CN" altLang="en-US" dirty="0"/>
              <a:t> </a:t>
            </a:r>
            <a:r>
              <a:rPr lang="en-US" altLang="zh-CN" dirty="0"/>
              <a:t>professor</a:t>
            </a:r>
            <a:r>
              <a:rPr lang="zh-CN" altLang="en-US" dirty="0"/>
              <a:t> </a:t>
            </a:r>
            <a:r>
              <a:rPr lang="en-US" altLang="zh-CN" dirty="0"/>
              <a:t>in</a:t>
            </a:r>
            <a:r>
              <a:rPr lang="zh-CN" altLang="en-US" dirty="0"/>
              <a:t> </a:t>
            </a:r>
            <a:r>
              <a:rPr lang="en-US" altLang="zh-CN" dirty="0"/>
              <a:t>January</a:t>
            </a:r>
            <a:r>
              <a:rPr lang="zh-CN" altLang="en-US" dirty="0"/>
              <a:t> </a:t>
            </a:r>
            <a:r>
              <a:rPr lang="en-US" altLang="zh-CN" dirty="0"/>
              <a:t>2021</a:t>
            </a:r>
          </a:p>
          <a:p>
            <a:pPr>
              <a:buFont typeface="Wingdings" pitchFamily="2" charset="2"/>
              <a:buChar char="q"/>
            </a:pPr>
            <a:r>
              <a:rPr lang="en-US" altLang="zh-CN" dirty="0"/>
              <a:t>Research:</a:t>
            </a:r>
            <a:r>
              <a:rPr lang="zh-CN" altLang="en-US" dirty="0"/>
              <a:t> </a:t>
            </a:r>
            <a:r>
              <a:rPr lang="en-US" altLang="zh-CN" dirty="0"/>
              <a:t>Computer</a:t>
            </a:r>
            <a:r>
              <a:rPr lang="zh-CN" altLang="en-US" dirty="0"/>
              <a:t> </a:t>
            </a:r>
            <a:r>
              <a:rPr lang="en-US" altLang="zh-CN" dirty="0"/>
              <a:t>Networks</a:t>
            </a:r>
            <a:r>
              <a:rPr lang="zh-CN" altLang="en-US" dirty="0"/>
              <a:t> </a:t>
            </a:r>
            <a:r>
              <a:rPr lang="en-US" altLang="zh-CN" dirty="0"/>
              <a:t>and</a:t>
            </a:r>
            <a:r>
              <a:rPr lang="zh-CN" altLang="en-US" dirty="0"/>
              <a:t> </a:t>
            </a:r>
            <a:r>
              <a:rPr lang="en-US" altLang="zh-CN" dirty="0"/>
              <a:t>Systems</a:t>
            </a:r>
          </a:p>
          <a:p>
            <a:pPr>
              <a:buFont typeface="Wingdings" pitchFamily="2" charset="2"/>
              <a:buChar char="q"/>
            </a:pPr>
            <a:r>
              <a:rPr lang="en-US" altLang="zh-CN" dirty="0"/>
              <a:t>Previously,</a:t>
            </a:r>
          </a:p>
          <a:p>
            <a:pPr lvl="1">
              <a:buFont typeface="Wingdings" pitchFamily="2" charset="2"/>
              <a:buChar char="q"/>
            </a:pPr>
            <a:r>
              <a:rPr lang="en-US" altLang="zh-CN" sz="1996" dirty="0"/>
              <a:t>Research</a:t>
            </a:r>
            <a:r>
              <a:rPr lang="zh-CN" altLang="en-US" sz="1996" dirty="0"/>
              <a:t> </a:t>
            </a:r>
            <a:r>
              <a:rPr lang="en-US" altLang="zh-CN" sz="1996" dirty="0"/>
              <a:t>assistant</a:t>
            </a:r>
            <a:r>
              <a:rPr lang="zh-CN" altLang="en-US" sz="1996" dirty="0"/>
              <a:t> </a:t>
            </a:r>
            <a:r>
              <a:rPr lang="en-US" altLang="zh-CN" sz="1996" dirty="0"/>
              <a:t>professor,</a:t>
            </a:r>
            <a:r>
              <a:rPr lang="zh-CN" altLang="en-US" sz="1996" dirty="0"/>
              <a:t> </a:t>
            </a:r>
            <a:r>
              <a:rPr lang="en-US" altLang="zh-CN" sz="1996" dirty="0"/>
              <a:t>Yale</a:t>
            </a:r>
            <a:r>
              <a:rPr lang="zh-CN" altLang="en-US" sz="1996" dirty="0"/>
              <a:t> </a:t>
            </a:r>
            <a:r>
              <a:rPr lang="en-US" altLang="zh-CN" sz="1996" dirty="0"/>
              <a:t>University,</a:t>
            </a:r>
            <a:r>
              <a:rPr lang="zh-CN" altLang="en-US" sz="1996" dirty="0"/>
              <a:t> </a:t>
            </a:r>
            <a:r>
              <a:rPr lang="en-US" altLang="zh-CN" sz="1996" dirty="0"/>
              <a:t>US.,</a:t>
            </a:r>
            <a:r>
              <a:rPr lang="zh-CN" altLang="en-US" sz="1996" dirty="0"/>
              <a:t> </a:t>
            </a:r>
            <a:r>
              <a:rPr lang="en-US" altLang="zh-CN" sz="1996" dirty="0"/>
              <a:t>2019-2020</a:t>
            </a:r>
          </a:p>
          <a:p>
            <a:pPr lvl="1">
              <a:buFont typeface="Wingdings" pitchFamily="2" charset="2"/>
              <a:buChar char="q"/>
            </a:pPr>
            <a:r>
              <a:rPr lang="en-US" altLang="zh-CN" sz="1996" dirty="0"/>
              <a:t>Postdoctoral</a:t>
            </a:r>
            <a:r>
              <a:rPr lang="zh-CN" altLang="en-US" sz="1996" dirty="0"/>
              <a:t> </a:t>
            </a:r>
            <a:r>
              <a:rPr lang="en-US" altLang="zh-CN" sz="1996" dirty="0"/>
              <a:t>fellow,</a:t>
            </a:r>
            <a:r>
              <a:rPr lang="zh-CN" altLang="en-US" sz="1996" dirty="0"/>
              <a:t> </a:t>
            </a:r>
            <a:r>
              <a:rPr lang="en-US" altLang="zh-CN" sz="1996" dirty="0"/>
              <a:t>Yale</a:t>
            </a:r>
            <a:r>
              <a:rPr lang="zh-CN" altLang="en-US" sz="1996" dirty="0"/>
              <a:t> </a:t>
            </a:r>
            <a:r>
              <a:rPr lang="en-US" altLang="zh-CN" sz="1996" dirty="0"/>
              <a:t>University,</a:t>
            </a:r>
            <a:r>
              <a:rPr lang="zh-CN" altLang="en-US" sz="1996" dirty="0"/>
              <a:t> </a:t>
            </a:r>
            <a:r>
              <a:rPr lang="en-US" altLang="zh-CN" sz="1996" dirty="0"/>
              <a:t>US.</a:t>
            </a:r>
            <a:r>
              <a:rPr lang="zh-CN" altLang="en-US" sz="1996" dirty="0"/>
              <a:t> </a:t>
            </a:r>
            <a:r>
              <a:rPr lang="en-US" altLang="zh-CN" sz="1996" dirty="0"/>
              <a:t>2016-2018</a:t>
            </a:r>
          </a:p>
          <a:p>
            <a:pPr lvl="1">
              <a:buFont typeface="Wingdings" pitchFamily="2" charset="2"/>
              <a:buChar char="q"/>
            </a:pPr>
            <a:r>
              <a:rPr lang="en-US" altLang="zh-CN" sz="1996" dirty="0"/>
              <a:t>Postdoctoral</a:t>
            </a:r>
            <a:r>
              <a:rPr lang="zh-CN" altLang="en-US" sz="1996" dirty="0"/>
              <a:t> </a:t>
            </a:r>
            <a:r>
              <a:rPr lang="en-US" altLang="zh-CN" sz="1996" dirty="0"/>
              <a:t>fellow,</a:t>
            </a:r>
            <a:r>
              <a:rPr lang="zh-CN" altLang="en-US" sz="1996" dirty="0"/>
              <a:t> </a:t>
            </a:r>
            <a:r>
              <a:rPr lang="en-US" altLang="zh-CN" sz="1996" dirty="0"/>
              <a:t>McGill</a:t>
            </a:r>
            <a:r>
              <a:rPr lang="zh-CN" altLang="en-US" sz="1996" dirty="0"/>
              <a:t> </a:t>
            </a:r>
            <a:r>
              <a:rPr lang="en-US" altLang="zh-CN" sz="1996" dirty="0"/>
              <a:t>University,</a:t>
            </a:r>
            <a:r>
              <a:rPr lang="zh-CN" altLang="en-US" sz="1996" dirty="0"/>
              <a:t> </a:t>
            </a:r>
            <a:r>
              <a:rPr lang="en-US" altLang="zh-CN" sz="1996" dirty="0"/>
              <a:t>Canada,</a:t>
            </a:r>
            <a:r>
              <a:rPr lang="zh-CN" altLang="en-US" sz="1996" dirty="0"/>
              <a:t> </a:t>
            </a:r>
            <a:r>
              <a:rPr lang="en-US" altLang="zh-CN" sz="1996" dirty="0"/>
              <a:t>2014-2015</a:t>
            </a:r>
          </a:p>
          <a:p>
            <a:pPr lvl="1">
              <a:buFont typeface="Wingdings" pitchFamily="2" charset="2"/>
              <a:buChar char="q"/>
            </a:pPr>
            <a:r>
              <a:rPr lang="en-US" altLang="zh-CN" sz="1996" dirty="0"/>
              <a:t>Ph.D.</a:t>
            </a:r>
            <a:r>
              <a:rPr lang="zh-CN" altLang="en-US" sz="1996" dirty="0"/>
              <a:t> </a:t>
            </a:r>
            <a:r>
              <a:rPr lang="en-US" altLang="zh-CN" sz="1996" dirty="0"/>
              <a:t>in</a:t>
            </a:r>
            <a:r>
              <a:rPr lang="zh-CN" altLang="en-US" sz="1996" dirty="0"/>
              <a:t> </a:t>
            </a:r>
            <a:r>
              <a:rPr lang="en-US" altLang="zh-CN" sz="1996" dirty="0"/>
              <a:t>Computer</a:t>
            </a:r>
            <a:r>
              <a:rPr lang="zh-CN" altLang="en-US" sz="1996" dirty="0"/>
              <a:t> </a:t>
            </a:r>
            <a:r>
              <a:rPr lang="en-US" altLang="zh-CN" sz="1996" dirty="0"/>
              <a:t>Science,</a:t>
            </a:r>
            <a:r>
              <a:rPr lang="zh-CN" altLang="en-US" sz="1996" dirty="0"/>
              <a:t> </a:t>
            </a:r>
            <a:r>
              <a:rPr lang="en-US" altLang="zh-CN" sz="1996" dirty="0"/>
              <a:t>Wayne</a:t>
            </a:r>
            <a:r>
              <a:rPr lang="zh-CN" altLang="en-US" sz="1996" dirty="0"/>
              <a:t> </a:t>
            </a:r>
            <a:r>
              <a:rPr lang="en-US" altLang="zh-CN" sz="1996" dirty="0"/>
              <a:t>State</a:t>
            </a:r>
            <a:r>
              <a:rPr lang="zh-CN" altLang="en-US" sz="1996" dirty="0"/>
              <a:t> </a:t>
            </a:r>
            <a:r>
              <a:rPr lang="en-US" altLang="zh-CN" sz="1996" dirty="0"/>
              <a:t>University,</a:t>
            </a:r>
            <a:r>
              <a:rPr lang="zh-CN" altLang="en-US" sz="1996" dirty="0"/>
              <a:t> </a:t>
            </a:r>
            <a:r>
              <a:rPr lang="en-US" altLang="zh-CN" sz="1996" dirty="0"/>
              <a:t>US,</a:t>
            </a:r>
            <a:r>
              <a:rPr lang="zh-CN" altLang="en-US" sz="1996" dirty="0"/>
              <a:t> </a:t>
            </a:r>
            <a:r>
              <a:rPr lang="en-US" altLang="zh-CN" sz="1996" dirty="0"/>
              <a:t>2014</a:t>
            </a:r>
          </a:p>
          <a:p>
            <a:pPr lvl="1">
              <a:buFont typeface="Wingdings" pitchFamily="2" charset="2"/>
              <a:buChar char="q"/>
            </a:pPr>
            <a:r>
              <a:rPr lang="en-US" altLang="zh-CN" sz="1996" dirty="0"/>
              <a:t>B.E.</a:t>
            </a:r>
            <a:r>
              <a:rPr lang="zh-CN" altLang="en-US" sz="1996" dirty="0"/>
              <a:t> </a:t>
            </a:r>
            <a:r>
              <a:rPr lang="en-US" altLang="zh-CN" sz="1996" dirty="0"/>
              <a:t>in</a:t>
            </a:r>
            <a:r>
              <a:rPr lang="zh-CN" altLang="en-US" sz="1996" dirty="0"/>
              <a:t> </a:t>
            </a:r>
            <a:r>
              <a:rPr lang="en-US" altLang="zh-CN" sz="1996" dirty="0"/>
              <a:t>Information</a:t>
            </a:r>
            <a:r>
              <a:rPr lang="zh-CN" altLang="en-US" sz="1996" dirty="0"/>
              <a:t> </a:t>
            </a:r>
            <a:r>
              <a:rPr lang="en-US" altLang="zh-CN" sz="1996" dirty="0"/>
              <a:t>Security</a:t>
            </a:r>
            <a:r>
              <a:rPr lang="zh-CN" altLang="en-US" sz="1996" dirty="0"/>
              <a:t> </a:t>
            </a:r>
            <a:r>
              <a:rPr lang="en-US" altLang="zh-CN" sz="1996" dirty="0"/>
              <a:t>and</a:t>
            </a:r>
            <a:r>
              <a:rPr lang="zh-CN" altLang="en-US" sz="1996" dirty="0"/>
              <a:t> </a:t>
            </a:r>
            <a:r>
              <a:rPr lang="en-US" altLang="zh-CN" sz="1996" dirty="0" err="1"/>
              <a:t>B.Econ</a:t>
            </a:r>
            <a:r>
              <a:rPr lang="en-US" altLang="zh-CN" sz="1996" dirty="0"/>
              <a:t>.,</a:t>
            </a:r>
            <a:r>
              <a:rPr lang="zh-CN" altLang="en-US" sz="1996" dirty="0"/>
              <a:t> </a:t>
            </a:r>
            <a:r>
              <a:rPr lang="en-US" altLang="zh-CN" sz="1996" dirty="0"/>
              <a:t>NKU,</a:t>
            </a:r>
            <a:r>
              <a:rPr lang="zh-CN" altLang="en-US" sz="1996" dirty="0"/>
              <a:t> </a:t>
            </a:r>
            <a:r>
              <a:rPr lang="en-US" altLang="zh-CN" sz="1996" dirty="0"/>
              <a:t>2007</a:t>
            </a:r>
            <a:endParaRPr lang="en-US" sz="1996" dirty="0"/>
          </a:p>
        </p:txBody>
      </p:sp>
      <p:sp>
        <p:nvSpPr>
          <p:cNvPr id="4" name="Slide Number Placeholder 3">
            <a:extLst>
              <a:ext uri="{FF2B5EF4-FFF2-40B4-BE49-F238E27FC236}">
                <a16:creationId xmlns:a16="http://schemas.microsoft.com/office/drawing/2014/main" id="{ABDA155B-ACC5-AF4A-953C-ED74A9D2758E}"/>
              </a:ext>
            </a:extLst>
          </p:cNvPr>
          <p:cNvSpPr>
            <a:spLocks noGrp="1"/>
          </p:cNvSpPr>
          <p:nvPr>
            <p:ph type="sldNum" sz="quarter" idx="12"/>
          </p:nvPr>
        </p:nvSpPr>
        <p:spPr/>
        <p:txBody>
          <a:bodyPr/>
          <a:lstStyle/>
          <a:p>
            <a:fld id="{F1BC9A0C-B9C7-D94C-BB05-DB5EC86B0AC6}" type="slidenum">
              <a:rPr lang="en-US" altLang="x-none" smtClean="0"/>
              <a:pPr/>
              <a:t>29</a:t>
            </a:fld>
            <a:endParaRPr lang="en-US" altLang="x-none"/>
          </a:p>
        </p:txBody>
      </p:sp>
      <p:pic>
        <p:nvPicPr>
          <p:cNvPr id="5" name="Picture 4">
            <a:extLst>
              <a:ext uri="{FF2B5EF4-FFF2-40B4-BE49-F238E27FC236}">
                <a16:creationId xmlns:a16="http://schemas.microsoft.com/office/drawing/2014/main" id="{D1432F09-9771-EB4F-BF19-34D3224FF6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29834" y="82398"/>
            <a:ext cx="813111" cy="1157454"/>
          </a:xfrm>
          <a:prstGeom prst="rect">
            <a:avLst/>
          </a:prstGeom>
        </p:spPr>
      </p:pic>
    </p:spTree>
    <p:extLst>
      <p:ext uri="{BB962C8B-B14F-4D97-AF65-F5344CB8AC3E}">
        <p14:creationId xmlns:p14="http://schemas.microsoft.com/office/powerpoint/2010/main" val="1154398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t>What are CS and CT?</a:t>
            </a:r>
            <a:endParaRPr lang="zh-CN" altLang="en-US" sz="3200" dirty="0"/>
          </a:p>
        </p:txBody>
      </p:sp>
      <p:sp>
        <p:nvSpPr>
          <p:cNvPr id="3" name="内容占位符 2"/>
          <p:cNvSpPr>
            <a:spLocks noGrp="1"/>
          </p:cNvSpPr>
          <p:nvPr>
            <p:ph idx="1"/>
          </p:nvPr>
        </p:nvSpPr>
        <p:spPr/>
        <p:txBody>
          <a:bodyPr/>
          <a:lstStyle/>
          <a:p>
            <a:r>
              <a:rPr lang="en-US" altLang="zh-CN" dirty="0"/>
              <a:t>Computer science (CS) is the study of computational processes</a:t>
            </a:r>
          </a:p>
          <a:p>
            <a:pPr lvl="1">
              <a:buFont typeface="Arial" panose="020B0604020202020204" pitchFamily="34" charset="0"/>
              <a:buChar char="•"/>
            </a:pPr>
            <a:r>
              <a:rPr lang="en-US" altLang="zh-CN" dirty="0"/>
              <a:t>for problem solving and creative expression</a:t>
            </a:r>
          </a:p>
          <a:p>
            <a:pPr lvl="1">
              <a:buFont typeface="Arial" panose="020B0604020202020204" pitchFamily="34" charset="0"/>
              <a:buChar char="•"/>
            </a:pPr>
            <a:r>
              <a:rPr lang="en-US" altLang="zh-CN" dirty="0"/>
              <a:t>that are correct, smart, and practical</a:t>
            </a:r>
          </a:p>
          <a:p>
            <a:r>
              <a:rPr lang="en-US" altLang="zh-CN" dirty="0"/>
              <a:t>CS combines</a:t>
            </a:r>
          </a:p>
          <a:p>
            <a:pPr lvl="1">
              <a:buFont typeface="Arial" panose="020B0604020202020204" pitchFamily="34" charset="0"/>
              <a:buChar char="•"/>
            </a:pPr>
            <a:r>
              <a:rPr lang="en-US" altLang="zh-CN" dirty="0"/>
              <a:t>logic, algorithmic, systems thinking, and</a:t>
            </a:r>
            <a:r>
              <a:rPr lang="zh-CN" altLang="en-US" dirty="0"/>
              <a:t> </a:t>
            </a:r>
            <a:r>
              <a:rPr lang="en-US" altLang="zh-CN" dirty="0"/>
              <a:t>network thinking</a:t>
            </a:r>
          </a:p>
          <a:p>
            <a:r>
              <a:rPr lang="en-US" altLang="zh-CN" dirty="0"/>
              <a:t>Computational thinking (CT) is the way of thinking underlying the computer science discipline</a:t>
            </a:r>
          </a:p>
        </p:txBody>
      </p:sp>
      <p:sp>
        <p:nvSpPr>
          <p:cNvPr id="4" name="灯片编号占位符 3"/>
          <p:cNvSpPr>
            <a:spLocks noGrp="1"/>
          </p:cNvSpPr>
          <p:nvPr>
            <p:ph type="sldNum" sz="quarter" idx="12"/>
          </p:nvPr>
        </p:nvSpPr>
        <p:spPr/>
        <p:txBody>
          <a:bodyPr/>
          <a:lstStyle/>
          <a:p>
            <a:fld id="{B624FEA1-8D4F-4C27-B315-433CCAC1694E}" type="slidenum">
              <a:rPr lang="en-US" altLang="zh-CN" smtClean="0"/>
              <a:pPr/>
              <a:t>3</a:t>
            </a:fld>
            <a:endParaRPr lang="en-US" altLang="zh-CN" dirty="0"/>
          </a:p>
        </p:txBody>
      </p:sp>
    </p:spTree>
    <p:extLst>
      <p:ext uri="{BB962C8B-B14F-4D97-AF65-F5344CB8AC3E}">
        <p14:creationId xmlns:p14="http://schemas.microsoft.com/office/powerpoint/2010/main" val="167480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943FC-2F51-3B49-AD32-DD60324A3532}"/>
              </a:ext>
            </a:extLst>
          </p:cNvPr>
          <p:cNvSpPr>
            <a:spLocks noGrp="1"/>
          </p:cNvSpPr>
          <p:nvPr>
            <p:ph type="title"/>
          </p:nvPr>
        </p:nvSpPr>
        <p:spPr/>
        <p:txBody>
          <a:bodyPr/>
          <a:lstStyle/>
          <a:p>
            <a:r>
              <a:rPr lang="en-US" altLang="zh-CN" dirty="0"/>
              <a:t>Instructor:</a:t>
            </a:r>
            <a:r>
              <a:rPr lang="zh-CN" altLang="en-US" dirty="0"/>
              <a:t> </a:t>
            </a:r>
            <a:r>
              <a:rPr lang="en-CN" altLang="zh-CN" dirty="0"/>
              <a:t>Qingyu</a:t>
            </a:r>
            <a:r>
              <a:rPr lang="zh-CN" altLang="en-US" dirty="0"/>
              <a:t> </a:t>
            </a:r>
            <a:r>
              <a:rPr lang="en-US" altLang="zh-CN" dirty="0"/>
              <a:t>Song</a:t>
            </a:r>
            <a:endParaRPr lang="en-US" dirty="0"/>
          </a:p>
        </p:txBody>
      </p:sp>
      <p:sp>
        <p:nvSpPr>
          <p:cNvPr id="3" name="Content Placeholder 2">
            <a:extLst>
              <a:ext uri="{FF2B5EF4-FFF2-40B4-BE49-F238E27FC236}">
                <a16:creationId xmlns:a16="http://schemas.microsoft.com/office/drawing/2014/main" id="{7D2E6EAD-53FD-1844-AD8C-7C63B20305E1}"/>
              </a:ext>
            </a:extLst>
          </p:cNvPr>
          <p:cNvSpPr>
            <a:spLocks noGrp="1"/>
          </p:cNvSpPr>
          <p:nvPr>
            <p:ph idx="1"/>
          </p:nvPr>
        </p:nvSpPr>
        <p:spPr>
          <a:xfrm>
            <a:off x="534527" y="1600412"/>
            <a:ext cx="8372845" cy="4647531"/>
          </a:xfrm>
        </p:spPr>
        <p:txBody>
          <a:bodyPr/>
          <a:lstStyle/>
          <a:p>
            <a:pPr>
              <a:buFont typeface="Wingdings" pitchFamily="2" charset="2"/>
              <a:buChar char="q"/>
            </a:pPr>
            <a:r>
              <a:rPr lang="en-US" altLang="zh-CN" dirty="0"/>
              <a:t>Joined</a:t>
            </a:r>
            <a:r>
              <a:rPr lang="zh-CN" altLang="en-US" dirty="0"/>
              <a:t> </a:t>
            </a:r>
            <a:r>
              <a:rPr lang="en-US" altLang="zh-CN" dirty="0"/>
              <a:t>XMU</a:t>
            </a:r>
            <a:r>
              <a:rPr lang="zh-CN" altLang="en-US" dirty="0"/>
              <a:t> </a:t>
            </a:r>
            <a:r>
              <a:rPr lang="en-US" altLang="zh-CN" dirty="0"/>
              <a:t>as</a:t>
            </a:r>
            <a:r>
              <a:rPr lang="zh-CN" altLang="en-US" dirty="0"/>
              <a:t> </a:t>
            </a:r>
            <a:r>
              <a:rPr lang="en-US" altLang="zh-CN" dirty="0"/>
              <a:t>an assistant professor</a:t>
            </a:r>
            <a:r>
              <a:rPr lang="zh-CN" altLang="en-US" dirty="0"/>
              <a:t> </a:t>
            </a:r>
            <a:r>
              <a:rPr lang="en-US" altLang="zh-CN" dirty="0"/>
              <a:t>September</a:t>
            </a:r>
            <a:r>
              <a:rPr lang="zh-CN" altLang="en-US" dirty="0"/>
              <a:t> </a:t>
            </a:r>
            <a:r>
              <a:rPr lang="en-US" altLang="zh-CN" dirty="0"/>
              <a:t>2025</a:t>
            </a:r>
          </a:p>
          <a:p>
            <a:pPr>
              <a:buFont typeface="Wingdings" pitchFamily="2" charset="2"/>
              <a:buChar char="q"/>
            </a:pPr>
            <a:r>
              <a:rPr lang="en-US" altLang="zh-CN" dirty="0"/>
              <a:t>Research:</a:t>
            </a:r>
            <a:r>
              <a:rPr lang="zh-CN" altLang="en-US" dirty="0"/>
              <a:t> </a:t>
            </a:r>
            <a:r>
              <a:rPr lang="en-US" altLang="zh-CN" dirty="0"/>
              <a:t>Computer Network + AI</a:t>
            </a:r>
          </a:p>
          <a:p>
            <a:pPr>
              <a:buFont typeface="Wingdings" pitchFamily="2" charset="2"/>
              <a:buChar char="q"/>
            </a:pPr>
            <a:r>
              <a:rPr lang="en-US" altLang="zh-CN" dirty="0"/>
              <a:t>Previously,</a:t>
            </a:r>
          </a:p>
          <a:p>
            <a:pPr lvl="1">
              <a:buFont typeface="Wingdings" pitchFamily="2" charset="2"/>
              <a:buChar char="q"/>
            </a:pPr>
            <a:r>
              <a:rPr lang="en-US" altLang="zh-CN" sz="1996" dirty="0"/>
              <a:t>Ph.D.</a:t>
            </a:r>
            <a:r>
              <a:rPr lang="zh-CN" altLang="en-US" sz="1996" dirty="0"/>
              <a:t> </a:t>
            </a:r>
            <a:r>
              <a:rPr lang="en-US" altLang="zh-CN" sz="1996" dirty="0"/>
              <a:t>in</a:t>
            </a:r>
            <a:r>
              <a:rPr lang="zh-CN" altLang="en-US" sz="1996" dirty="0"/>
              <a:t> </a:t>
            </a:r>
            <a:r>
              <a:rPr lang="en-US" altLang="zh-CN" sz="1996" dirty="0"/>
              <a:t>Computer</a:t>
            </a:r>
            <a:r>
              <a:rPr lang="zh-CN" altLang="en-US" sz="1996" dirty="0"/>
              <a:t> </a:t>
            </a:r>
            <a:r>
              <a:rPr lang="en-US" altLang="zh-CN" sz="1996" dirty="0"/>
              <a:t>Science</a:t>
            </a:r>
            <a:r>
              <a:rPr lang="zh-CN" altLang="en-US" sz="1996" dirty="0"/>
              <a:t> </a:t>
            </a:r>
            <a:r>
              <a:rPr lang="en-US" altLang="zh-CN" sz="1996" dirty="0"/>
              <a:t>&amp;</a:t>
            </a:r>
            <a:r>
              <a:rPr lang="zh-CN" altLang="en-US" sz="1996" dirty="0"/>
              <a:t> </a:t>
            </a:r>
            <a:r>
              <a:rPr lang="en-US" altLang="zh-CN" sz="1996" dirty="0"/>
              <a:t>Engineering,</a:t>
            </a:r>
            <a:r>
              <a:rPr lang="zh-CN" altLang="en-US" sz="1996" dirty="0"/>
              <a:t> </a:t>
            </a:r>
            <a:r>
              <a:rPr lang="en-US" altLang="zh-CN" sz="1996" dirty="0"/>
              <a:t>CUHK,</a:t>
            </a:r>
            <a:r>
              <a:rPr lang="zh-CN" altLang="en-US" sz="1996" dirty="0"/>
              <a:t> </a:t>
            </a:r>
            <a:r>
              <a:rPr lang="en-US" altLang="zh-CN" sz="1996" dirty="0"/>
              <a:t>2025</a:t>
            </a:r>
          </a:p>
          <a:p>
            <a:pPr lvl="1">
              <a:buFont typeface="Wingdings" pitchFamily="2" charset="2"/>
              <a:buChar char="q"/>
            </a:pPr>
            <a:r>
              <a:rPr lang="en-US" altLang="zh-CN" sz="1996" dirty="0"/>
              <a:t>Research</a:t>
            </a:r>
            <a:r>
              <a:rPr lang="zh-CN" altLang="en-US" sz="1996" dirty="0"/>
              <a:t> </a:t>
            </a:r>
            <a:r>
              <a:rPr lang="en-US" altLang="zh-CN" sz="1996" dirty="0"/>
              <a:t>Intern,</a:t>
            </a:r>
            <a:r>
              <a:rPr lang="zh-CN" altLang="en-US" sz="1996" dirty="0"/>
              <a:t> </a:t>
            </a:r>
            <a:r>
              <a:rPr lang="en-US" altLang="zh-CN" sz="1996" dirty="0"/>
              <a:t>Huawei</a:t>
            </a:r>
            <a:r>
              <a:rPr lang="zh-CN" altLang="en-US" sz="1996" dirty="0"/>
              <a:t> </a:t>
            </a:r>
            <a:r>
              <a:rPr lang="en-US" altLang="zh-CN" sz="1996" dirty="0"/>
              <a:t>HK,</a:t>
            </a:r>
            <a:r>
              <a:rPr lang="zh-CN" altLang="en-US" sz="1996" dirty="0"/>
              <a:t> </a:t>
            </a:r>
            <a:r>
              <a:rPr lang="en-US" altLang="zh-CN" sz="1996" dirty="0"/>
              <a:t>Hong</a:t>
            </a:r>
            <a:r>
              <a:rPr lang="zh-CN" altLang="en-US" sz="1996" dirty="0"/>
              <a:t> </a:t>
            </a:r>
            <a:r>
              <a:rPr lang="en-US" altLang="zh-CN" sz="1996" dirty="0"/>
              <a:t>Kong</a:t>
            </a:r>
            <a:r>
              <a:rPr lang="zh-CN" altLang="en-US" sz="1996" dirty="0"/>
              <a:t> </a:t>
            </a:r>
            <a:r>
              <a:rPr lang="en-US" altLang="zh-CN" sz="1996" dirty="0"/>
              <a:t>SAR.</a:t>
            </a:r>
            <a:r>
              <a:rPr lang="zh-CN" altLang="en-US" sz="1996" dirty="0"/>
              <a:t> </a:t>
            </a:r>
            <a:r>
              <a:rPr lang="en-US" altLang="zh-CN" sz="1996" dirty="0"/>
              <a:t>2025</a:t>
            </a:r>
          </a:p>
          <a:p>
            <a:pPr lvl="1">
              <a:buFont typeface="Wingdings" pitchFamily="2" charset="2"/>
              <a:buChar char="q"/>
            </a:pPr>
            <a:r>
              <a:rPr lang="en-US" altLang="zh-CN" sz="1996" dirty="0"/>
              <a:t>Visiting</a:t>
            </a:r>
            <a:r>
              <a:rPr lang="zh-CN" altLang="en-US" sz="1996" dirty="0"/>
              <a:t> </a:t>
            </a:r>
            <a:r>
              <a:rPr lang="en-US" altLang="zh-CN" sz="1996" dirty="0"/>
              <a:t>Research</a:t>
            </a:r>
            <a:r>
              <a:rPr lang="zh-CN" altLang="en-US" sz="1996" dirty="0"/>
              <a:t> </a:t>
            </a:r>
            <a:r>
              <a:rPr lang="en-US" altLang="zh-CN" sz="1996" dirty="0"/>
              <a:t>Intern,</a:t>
            </a:r>
            <a:r>
              <a:rPr lang="zh-CN" altLang="en-US" sz="1996" dirty="0"/>
              <a:t> </a:t>
            </a:r>
            <a:r>
              <a:rPr lang="en-US" altLang="zh-CN" sz="1996" dirty="0"/>
              <a:t>Huawei</a:t>
            </a:r>
            <a:r>
              <a:rPr lang="zh-CN" altLang="en-US" sz="1996" dirty="0"/>
              <a:t> </a:t>
            </a:r>
            <a:r>
              <a:rPr lang="en-US" altLang="zh-CN" sz="1996" dirty="0"/>
              <a:t>HK,</a:t>
            </a:r>
            <a:r>
              <a:rPr lang="zh-CN" altLang="en-US" sz="1996" dirty="0"/>
              <a:t> </a:t>
            </a:r>
            <a:r>
              <a:rPr lang="en-US" altLang="zh-CN" sz="1996" dirty="0"/>
              <a:t>Hong</a:t>
            </a:r>
            <a:r>
              <a:rPr lang="zh-CN" altLang="en-US" sz="1996" dirty="0"/>
              <a:t> </a:t>
            </a:r>
            <a:r>
              <a:rPr lang="en-US" altLang="zh-CN" sz="1996" dirty="0"/>
              <a:t>Kong</a:t>
            </a:r>
            <a:r>
              <a:rPr lang="zh-CN" altLang="en-US" sz="1996" dirty="0"/>
              <a:t> </a:t>
            </a:r>
            <a:r>
              <a:rPr lang="en-US" altLang="zh-CN" sz="1996" dirty="0"/>
              <a:t>SAR.</a:t>
            </a:r>
            <a:r>
              <a:rPr lang="zh-CN" altLang="en-US" sz="1996" dirty="0"/>
              <a:t> </a:t>
            </a:r>
            <a:r>
              <a:rPr lang="en-US" altLang="zh-CN" sz="1996" dirty="0"/>
              <a:t>2023</a:t>
            </a:r>
          </a:p>
          <a:p>
            <a:pPr lvl="1">
              <a:buFont typeface="Wingdings" pitchFamily="2" charset="2"/>
              <a:buChar char="q"/>
            </a:pPr>
            <a:r>
              <a:rPr lang="en-US" altLang="zh-CN" sz="1996" dirty="0"/>
              <a:t>M.E.</a:t>
            </a:r>
            <a:r>
              <a:rPr lang="zh-CN" altLang="en-US" sz="1996" dirty="0"/>
              <a:t> </a:t>
            </a:r>
            <a:r>
              <a:rPr lang="en-US" altLang="zh-CN" sz="1996" dirty="0"/>
              <a:t>in</a:t>
            </a:r>
            <a:r>
              <a:rPr lang="zh-CN" altLang="en-US" sz="1996" dirty="0"/>
              <a:t> </a:t>
            </a:r>
            <a:r>
              <a:rPr lang="en-US" altLang="zh-CN" sz="1996" dirty="0"/>
              <a:t>Control</a:t>
            </a:r>
            <a:r>
              <a:rPr lang="zh-CN" altLang="en-US" sz="1996" dirty="0"/>
              <a:t> </a:t>
            </a:r>
            <a:r>
              <a:rPr lang="en-US" altLang="zh-CN" sz="1996" dirty="0"/>
              <a:t>Engineering,</a:t>
            </a:r>
            <a:r>
              <a:rPr lang="zh-CN" altLang="en-US" sz="1996" dirty="0"/>
              <a:t> </a:t>
            </a:r>
            <a:r>
              <a:rPr lang="en-US" altLang="zh-CN" sz="1996" dirty="0"/>
              <a:t>THU,</a:t>
            </a:r>
            <a:r>
              <a:rPr lang="zh-CN" altLang="en-US" sz="1996" dirty="0"/>
              <a:t> </a:t>
            </a:r>
            <a:r>
              <a:rPr lang="en-US" altLang="zh-CN" sz="1996" dirty="0"/>
              <a:t>2021</a:t>
            </a:r>
          </a:p>
          <a:p>
            <a:pPr lvl="1">
              <a:buFont typeface="Wingdings" pitchFamily="2" charset="2"/>
              <a:buChar char="q"/>
            </a:pPr>
            <a:r>
              <a:rPr lang="en-US" altLang="zh-CN" sz="1996" dirty="0"/>
              <a:t>B.E.</a:t>
            </a:r>
            <a:r>
              <a:rPr lang="zh-CN" altLang="en-US" sz="1996" dirty="0"/>
              <a:t> </a:t>
            </a:r>
            <a:r>
              <a:rPr lang="en-US" altLang="zh-CN" sz="1996" dirty="0"/>
              <a:t>in</a:t>
            </a:r>
            <a:r>
              <a:rPr lang="zh-CN" altLang="en-US" sz="1996" dirty="0"/>
              <a:t> </a:t>
            </a:r>
            <a:r>
              <a:rPr lang="en-US" altLang="zh-CN" sz="1996" dirty="0"/>
              <a:t>Software</a:t>
            </a:r>
            <a:r>
              <a:rPr lang="zh-CN" altLang="en-US" sz="1996" dirty="0"/>
              <a:t> </a:t>
            </a:r>
            <a:r>
              <a:rPr lang="en-US" altLang="zh-CN" sz="1996" dirty="0"/>
              <a:t>Engineering,</a:t>
            </a:r>
            <a:r>
              <a:rPr lang="zh-CN" altLang="en-US" sz="1996" dirty="0"/>
              <a:t> </a:t>
            </a:r>
            <a:r>
              <a:rPr lang="en-US" altLang="zh-CN" sz="1996" dirty="0"/>
              <a:t>HITWH,</a:t>
            </a:r>
            <a:r>
              <a:rPr lang="zh-CN" altLang="en-US" sz="1996" dirty="0"/>
              <a:t> </a:t>
            </a:r>
            <a:r>
              <a:rPr lang="en-US" altLang="zh-CN" sz="1996" dirty="0"/>
              <a:t>2018</a:t>
            </a:r>
            <a:endParaRPr lang="en-US" sz="1996" dirty="0"/>
          </a:p>
        </p:txBody>
      </p:sp>
      <p:sp>
        <p:nvSpPr>
          <p:cNvPr id="4" name="Slide Number Placeholder 3">
            <a:extLst>
              <a:ext uri="{FF2B5EF4-FFF2-40B4-BE49-F238E27FC236}">
                <a16:creationId xmlns:a16="http://schemas.microsoft.com/office/drawing/2014/main" id="{ABDA155B-ACC5-AF4A-953C-ED74A9D2758E}"/>
              </a:ext>
            </a:extLst>
          </p:cNvPr>
          <p:cNvSpPr>
            <a:spLocks noGrp="1"/>
          </p:cNvSpPr>
          <p:nvPr>
            <p:ph type="sldNum" sz="quarter" idx="12"/>
          </p:nvPr>
        </p:nvSpPr>
        <p:spPr/>
        <p:txBody>
          <a:bodyPr/>
          <a:lstStyle/>
          <a:p>
            <a:fld id="{F1BC9A0C-B9C7-D94C-BB05-DB5EC86B0AC6}" type="slidenum">
              <a:rPr lang="en-US" altLang="x-none" smtClean="0"/>
              <a:pPr/>
              <a:t>30</a:t>
            </a:fld>
            <a:endParaRPr lang="en-US" altLang="x-none"/>
          </a:p>
        </p:txBody>
      </p:sp>
      <p:pic>
        <p:nvPicPr>
          <p:cNvPr id="7" name="Picture 6" descr="A person in a suit and tie&#10;&#10;AI-generated content may be incorrect.">
            <a:extLst>
              <a:ext uri="{FF2B5EF4-FFF2-40B4-BE49-F238E27FC236}">
                <a16:creationId xmlns:a16="http://schemas.microsoft.com/office/drawing/2014/main" id="{51FE5BCC-1A5A-58CE-4973-CE84B06DCD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5975" y="152400"/>
            <a:ext cx="758825" cy="1011767"/>
          </a:xfrm>
          <a:prstGeom prst="rect">
            <a:avLst/>
          </a:prstGeom>
        </p:spPr>
      </p:pic>
    </p:spTree>
    <p:extLst>
      <p:ext uri="{BB962C8B-B14F-4D97-AF65-F5344CB8AC3E}">
        <p14:creationId xmlns:p14="http://schemas.microsoft.com/office/powerpoint/2010/main" val="2336523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81692E5C-62B0-5447-AFD7-71C775973C66}" type="slidenum">
              <a:rPr lang="en-US" altLang="x-none" sz="1200">
                <a:latin typeface="Tahoma" charset="0"/>
              </a:rPr>
              <a:pPr>
                <a:spcBef>
                  <a:spcPct val="0"/>
                </a:spcBef>
                <a:buClrTx/>
                <a:buSzTx/>
                <a:buFontTx/>
                <a:buNone/>
              </a:pPr>
              <a:t>31</a:t>
            </a:fld>
            <a:endParaRPr lang="en-US" altLang="x-none" sz="1200">
              <a:latin typeface="Tahoma" charset="0"/>
            </a:endParaRPr>
          </a:p>
        </p:txBody>
      </p:sp>
      <p:sp>
        <p:nvSpPr>
          <p:cNvPr id="54274" name="Rectangle 2"/>
          <p:cNvSpPr>
            <a:spLocks noGrp="1" noChangeArrowheads="1"/>
          </p:cNvSpPr>
          <p:nvPr>
            <p:ph type="title"/>
          </p:nvPr>
        </p:nvSpPr>
        <p:spPr>
          <a:xfrm>
            <a:off x="685800" y="381000"/>
            <a:ext cx="7772400" cy="762000"/>
          </a:xfrm>
          <a:noFill/>
        </p:spPr>
        <p:txBody>
          <a:bodyPr lIns="90488" tIns="44450" rIns="90488" bIns="44450" anchor="b"/>
          <a:lstStyle/>
          <a:p>
            <a:r>
              <a:rPr lang="en-US" altLang="x-none">
                <a:ea typeface="ＭＳ Ｐゴシック" charset="-128"/>
              </a:rPr>
              <a:t>Textbook Information     </a:t>
            </a:r>
          </a:p>
        </p:txBody>
      </p:sp>
      <p:sp>
        <p:nvSpPr>
          <p:cNvPr id="54275" name="Rectangle 3"/>
          <p:cNvSpPr>
            <a:spLocks noGrp="1" noChangeArrowheads="1"/>
          </p:cNvSpPr>
          <p:nvPr>
            <p:ph type="body" idx="1"/>
          </p:nvPr>
        </p:nvSpPr>
        <p:spPr>
          <a:xfrm>
            <a:off x="533400" y="4343400"/>
            <a:ext cx="8229600" cy="2133600"/>
          </a:xfrm>
          <a:noFill/>
        </p:spPr>
        <p:txBody>
          <a:bodyPr lIns="90488" tIns="44450" rIns="90488" bIns="44450"/>
          <a:lstStyle/>
          <a:p>
            <a:pPr>
              <a:lnSpc>
                <a:spcPct val="90000"/>
              </a:lnSpc>
              <a:buFont typeface="Wingdings" charset="2"/>
              <a:buNone/>
            </a:pPr>
            <a:r>
              <a:rPr lang="en-US" altLang="x-none" sz="2400" dirty="0">
                <a:ea typeface="ＭＳ Ｐゴシック" charset="-128"/>
              </a:rPr>
              <a:t>	Other recommended readings listed online</a:t>
            </a:r>
          </a:p>
          <a:p>
            <a:pPr>
              <a:lnSpc>
                <a:spcPct val="90000"/>
              </a:lnSpc>
              <a:buFont typeface="Wingdings" charset="2"/>
              <a:buNone/>
            </a:pPr>
            <a:endParaRPr lang="en-US" altLang="x-none" sz="2400" dirty="0">
              <a:ea typeface="ＭＳ Ｐゴシック" charset="-128"/>
            </a:endParaRPr>
          </a:p>
          <a:p>
            <a:pPr>
              <a:lnSpc>
                <a:spcPct val="90000"/>
              </a:lnSpc>
              <a:buFont typeface="Wingdings" charset="2"/>
              <a:buNone/>
            </a:pPr>
            <a:r>
              <a:rPr lang="en-US" altLang="x-none" sz="2000" dirty="0">
                <a:ea typeface="ＭＳ Ｐゴシック" charset="-128"/>
              </a:rPr>
              <a:t>Information, lecture notes, &amp; assignments are available on class server      </a:t>
            </a:r>
          </a:p>
          <a:p>
            <a:pPr lvl="1">
              <a:lnSpc>
                <a:spcPct val="90000"/>
              </a:lnSpc>
              <a:buFontTx/>
              <a:buChar char="-"/>
            </a:pPr>
            <a:r>
              <a:rPr lang="en-US" altLang="x-none" sz="2000" dirty="0">
                <a:solidFill>
                  <a:srgbClr val="CC0000"/>
                </a:solidFill>
                <a:ea typeface="ＭＳ Ｐゴシック" charset="-128"/>
              </a:rPr>
              <a:t>we won</a:t>
            </a:r>
            <a:r>
              <a:rPr lang="ja-JP" altLang="en-US" sz="2000">
                <a:solidFill>
                  <a:srgbClr val="CC0000"/>
                </a:solidFill>
                <a:ea typeface="ＭＳ Ｐゴシック" charset="-128"/>
              </a:rPr>
              <a:t>’</a:t>
            </a:r>
            <a:r>
              <a:rPr lang="en-US" altLang="ja-JP" sz="2000" dirty="0">
                <a:solidFill>
                  <a:srgbClr val="CC0000"/>
                </a:solidFill>
                <a:ea typeface="ＭＳ Ｐゴシック" charset="-128"/>
              </a:rPr>
              <a:t>t use much paper !</a:t>
            </a:r>
          </a:p>
          <a:p>
            <a:pPr lvl="1">
              <a:lnSpc>
                <a:spcPct val="90000"/>
              </a:lnSpc>
              <a:buFontTx/>
              <a:buChar char="-"/>
            </a:pPr>
            <a:r>
              <a:rPr lang="en-US" altLang="x-none" sz="2000" i="1" dirty="0">
                <a:ea typeface="ＭＳ Ｐゴシック" charset="-128"/>
              </a:rPr>
              <a:t>please read online information at least once every two days !</a:t>
            </a:r>
          </a:p>
        </p:txBody>
      </p:sp>
      <p:sp>
        <p:nvSpPr>
          <p:cNvPr id="54279" name="Rectangle 3"/>
          <p:cNvSpPr txBox="1">
            <a:spLocks noChangeArrowheads="1"/>
          </p:cNvSpPr>
          <p:nvPr/>
        </p:nvSpPr>
        <p:spPr bwMode="auto">
          <a:xfrm>
            <a:off x="4651375" y="1554183"/>
            <a:ext cx="4724400" cy="152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0488" tIns="44450" rIns="90488" bIns="44450"/>
          <a:lstStyle>
            <a:lvl1pPr marL="342900" indent="-342900">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nSpc>
                <a:spcPct val="90000"/>
              </a:lnSpc>
            </a:pPr>
            <a:r>
              <a:rPr lang="zh-CN" altLang="en-US" sz="2000" dirty="0"/>
              <a:t>计算机科学导论</a:t>
            </a:r>
            <a:r>
              <a:rPr lang="en-US" altLang="zh-CN" sz="2000" dirty="0"/>
              <a:t>——</a:t>
            </a:r>
            <a:r>
              <a:rPr lang="zh-CN" altLang="en-US" sz="2000" dirty="0"/>
              <a:t>以计算思维为舟</a:t>
            </a:r>
            <a:endParaRPr lang="en-US" altLang="zh-CN" sz="2000" dirty="0"/>
          </a:p>
        </p:txBody>
      </p:sp>
      <p:sp>
        <p:nvSpPr>
          <p:cNvPr id="54277" name="Rectangle 3"/>
          <p:cNvSpPr txBox="1">
            <a:spLocks noChangeArrowheads="1"/>
          </p:cNvSpPr>
          <p:nvPr/>
        </p:nvSpPr>
        <p:spPr bwMode="auto">
          <a:xfrm>
            <a:off x="762000" y="1600200"/>
            <a:ext cx="3886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0488" tIns="44450" rIns="90488" bIns="44450"/>
          <a:lstStyle>
            <a:lvl1pPr marL="342900" indent="-342900">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nSpc>
                <a:spcPct val="90000"/>
              </a:lnSpc>
            </a:pPr>
            <a:r>
              <a:rPr lang="en-US" altLang="x-none" sz="2000" dirty="0"/>
              <a:t>Java</a:t>
            </a:r>
            <a:r>
              <a:rPr lang="zh-CN" altLang="en-US" sz="2000" dirty="0"/>
              <a:t>语言程序设计（基础篇）</a:t>
            </a:r>
            <a:endParaRPr lang="en-US" altLang="x-none" sz="2000" dirty="0"/>
          </a:p>
        </p:txBody>
      </p:sp>
      <p:pic>
        <p:nvPicPr>
          <p:cNvPr id="76802" name="Picture 2" descr="Java语言程序设计 基础篇 (原书第8版) | PDF">
            <a:extLst>
              <a:ext uri="{FF2B5EF4-FFF2-40B4-BE49-F238E27FC236}">
                <a16:creationId xmlns:a16="http://schemas.microsoft.com/office/drawing/2014/main" id="{27363D1E-6F76-4674-6D51-D10080D83A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330" y="2066271"/>
            <a:ext cx="1565069" cy="2086758"/>
          </a:xfrm>
          <a:prstGeom prst="rect">
            <a:avLst/>
          </a:prstGeom>
          <a:noFill/>
          <a:extLst>
            <a:ext uri="{909E8E84-426E-40DD-AFC4-6F175D3DCCD1}">
              <a14:hiddenFill xmlns:a14="http://schemas.microsoft.com/office/drawing/2010/main">
                <a:solidFill>
                  <a:srgbClr val="FFFFFF"/>
                </a:solidFill>
              </a14:hiddenFill>
            </a:ext>
          </a:extLst>
        </p:spPr>
      </p:pic>
      <p:pic>
        <p:nvPicPr>
          <p:cNvPr id="76804" name="Picture 4" descr="計算機科學導論：以計算思維為舟（簡體書） - 三民網路書店">
            <a:extLst>
              <a:ext uri="{FF2B5EF4-FFF2-40B4-BE49-F238E27FC236}">
                <a16:creationId xmlns:a16="http://schemas.microsoft.com/office/drawing/2014/main" id="{D16FE4E0-7DAB-17EE-7B94-6DEDB2497E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9658" y="2011639"/>
            <a:ext cx="1467834" cy="21336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1149DD2B-B4C1-F249-B407-B56A2C3537B3}" type="slidenum">
              <a:rPr lang="en-US" altLang="x-none" sz="1200">
                <a:latin typeface="Tahoma" charset="0"/>
              </a:rPr>
              <a:pPr>
                <a:spcBef>
                  <a:spcPct val="0"/>
                </a:spcBef>
                <a:buClrTx/>
                <a:buSzTx/>
                <a:buFontTx/>
                <a:buNone/>
              </a:pPr>
              <a:t>32</a:t>
            </a:fld>
            <a:endParaRPr lang="en-US" altLang="x-none" sz="1200">
              <a:latin typeface="Tahoma" charset="0"/>
            </a:endParaRPr>
          </a:p>
        </p:txBody>
      </p:sp>
      <p:sp>
        <p:nvSpPr>
          <p:cNvPr id="56322" name="Rectangle 2"/>
          <p:cNvSpPr>
            <a:spLocks noGrp="1" noChangeArrowheads="1"/>
          </p:cNvSpPr>
          <p:nvPr>
            <p:ph type="title"/>
          </p:nvPr>
        </p:nvSpPr>
        <p:spPr>
          <a:xfrm>
            <a:off x="533400" y="304800"/>
            <a:ext cx="7772400" cy="762000"/>
          </a:xfrm>
          <a:noFill/>
        </p:spPr>
        <p:txBody>
          <a:bodyPr lIns="90488" tIns="44450" rIns="90488" bIns="44450" anchor="b"/>
          <a:lstStyle/>
          <a:p>
            <a:r>
              <a:rPr lang="en-US" altLang="x-none">
                <a:ea typeface="ＭＳ Ｐゴシック" charset="-128"/>
              </a:rPr>
              <a:t>Course Workload     </a:t>
            </a:r>
          </a:p>
        </p:txBody>
      </p:sp>
      <p:sp>
        <p:nvSpPr>
          <p:cNvPr id="55299" name="Rectangle 3"/>
          <p:cNvSpPr>
            <a:spLocks noGrp="1" noChangeArrowheads="1"/>
          </p:cNvSpPr>
          <p:nvPr>
            <p:ph type="body" idx="1"/>
          </p:nvPr>
        </p:nvSpPr>
        <p:spPr>
          <a:xfrm>
            <a:off x="533400" y="1524000"/>
            <a:ext cx="7772400" cy="4953000"/>
          </a:xfrm>
          <a:noFill/>
        </p:spPr>
        <p:txBody>
          <a:bodyPr lIns="90488" tIns="44450" rIns="90488" bIns="44450"/>
          <a:lstStyle/>
          <a:p>
            <a:r>
              <a:rPr lang="en-US" altLang="zh-CN" u="sng" dirty="0">
                <a:ea typeface="ＭＳ Ｐゴシック" charset="-128"/>
              </a:rPr>
              <a:t>Participant</a:t>
            </a:r>
            <a:r>
              <a:rPr lang="zh-CN" altLang="en-US" u="sng" dirty="0">
                <a:ea typeface="ＭＳ Ｐゴシック" charset="-128"/>
              </a:rPr>
              <a:t> </a:t>
            </a:r>
            <a:r>
              <a:rPr lang="en-US" altLang="zh-CN" u="sng" dirty="0">
                <a:ea typeface="ＭＳ Ｐゴシック" charset="-128"/>
              </a:rPr>
              <a:t>10%</a:t>
            </a:r>
          </a:p>
          <a:p>
            <a:r>
              <a:rPr lang="en-US" altLang="zh-CN" u="sng" dirty="0">
                <a:ea typeface="ＭＳ Ｐゴシック" charset="-128"/>
              </a:rPr>
              <a:t>A</a:t>
            </a:r>
            <a:r>
              <a:rPr lang="en-US" altLang="x-none" u="sng" dirty="0">
                <a:ea typeface="ＭＳ Ｐゴシック" charset="-128"/>
              </a:rPr>
              <a:t> one-hour exams</a:t>
            </a:r>
            <a:r>
              <a:rPr lang="zh-CN" altLang="en-US" u="sng" dirty="0">
                <a:ea typeface="ＭＳ Ｐゴシック" charset="-128"/>
              </a:rPr>
              <a:t> </a:t>
            </a:r>
            <a:r>
              <a:rPr lang="en-US" altLang="zh-CN" u="sng" dirty="0">
                <a:ea typeface="ＭＳ Ｐゴシック" charset="-128"/>
              </a:rPr>
              <a:t>(20%)</a:t>
            </a:r>
            <a:endParaRPr lang="en-US" altLang="x-none" u="sng" dirty="0">
              <a:ea typeface="ＭＳ Ｐゴシック" charset="-128"/>
            </a:endParaRPr>
          </a:p>
          <a:p>
            <a:pPr lvl="2"/>
            <a:r>
              <a:rPr lang="en-US" altLang="x-none" dirty="0">
                <a:ea typeface="ＭＳ Ｐゴシック" charset="-128"/>
              </a:rPr>
              <a:t>one exam == 1.5 assignments</a:t>
            </a:r>
          </a:p>
          <a:p>
            <a:r>
              <a:rPr lang="en-US" altLang="zh-CN" dirty="0">
                <a:ea typeface="ＭＳ Ｐゴシック" charset="-128"/>
              </a:rPr>
              <a:t>Others</a:t>
            </a:r>
            <a:r>
              <a:rPr lang="zh-CN" altLang="en-US" dirty="0">
                <a:ea typeface="ＭＳ Ｐゴシック" charset="-128"/>
              </a:rPr>
              <a:t> </a:t>
            </a:r>
            <a:r>
              <a:rPr lang="en-US" altLang="zh-CN" u="sng" dirty="0">
                <a:ea typeface="ＭＳ Ｐゴシック" charset="-128"/>
              </a:rPr>
              <a:t>(70%) </a:t>
            </a:r>
            <a:r>
              <a:rPr lang="en-US" altLang="zh-CN" dirty="0">
                <a:ea typeface="ＭＳ Ｐゴシック" charset="-128"/>
              </a:rPr>
              <a:t>:</a:t>
            </a:r>
            <a:endParaRPr lang="en-US" altLang="x-none" dirty="0">
              <a:ea typeface="ＭＳ Ｐゴシック" charset="-128"/>
            </a:endParaRPr>
          </a:p>
          <a:p>
            <a:pPr lvl="1">
              <a:buFont typeface="Courier New" panose="02070309020205020404" pitchFamily="49" charset="0"/>
              <a:buChar char="o"/>
            </a:pPr>
            <a:r>
              <a:rPr lang="en-US" altLang="x-none" dirty="0">
                <a:ea typeface="ＭＳ Ｐゴシック" charset="-128"/>
              </a:rPr>
              <a:t>Assignments: 8 -- 9 in all</a:t>
            </a:r>
          </a:p>
          <a:p>
            <a:pPr lvl="3"/>
            <a:r>
              <a:rPr lang="en-US" altLang="x-none" dirty="0">
                <a:ea typeface="ＭＳ Ｐゴシック" charset="-128"/>
              </a:rPr>
              <a:t>all assignments are posted online (no paper handout)</a:t>
            </a:r>
          </a:p>
          <a:p>
            <a:pPr lvl="3"/>
            <a:r>
              <a:rPr lang="en-US" altLang="x-none" dirty="0">
                <a:ea typeface="ＭＳ Ｐゴシック" charset="-128"/>
              </a:rPr>
              <a:t>all assignments must be submitted online</a:t>
            </a:r>
          </a:p>
          <a:p>
            <a:pPr lvl="3"/>
            <a:r>
              <a:rPr lang="en-US" altLang="x-none" dirty="0">
                <a:ea typeface="ＭＳ Ｐゴシック" charset="-128"/>
              </a:rPr>
              <a:t>due on the date specified in the schedule page</a:t>
            </a:r>
          </a:p>
          <a:p>
            <a:pPr lvl="3"/>
            <a:r>
              <a:rPr lang="en-US" altLang="x-none" dirty="0">
                <a:ea typeface="ＭＳ Ｐゴシック" charset="-128"/>
              </a:rPr>
              <a:t>grace period policies</a:t>
            </a:r>
          </a:p>
          <a:p>
            <a:pPr lvl="1">
              <a:buFont typeface="Courier New" panose="02070309020205020404" pitchFamily="49" charset="0"/>
              <a:buChar char="o"/>
            </a:pPr>
            <a:r>
              <a:rPr lang="en-US" altLang="x-none" dirty="0">
                <a:ea typeface="ＭＳ Ｐゴシック" charset="-128"/>
              </a:rPr>
              <a:t>One or two bonus [optional] assignments to replace lowest grades</a:t>
            </a:r>
          </a:p>
          <a:p>
            <a:pPr lvl="1">
              <a:buFont typeface="Courier New" panose="02070309020205020404" pitchFamily="49" charset="0"/>
              <a:buChar char="o"/>
            </a:pPr>
            <a:r>
              <a:rPr lang="en-US" altLang="x-none" dirty="0">
                <a:ea typeface="ＭＳ Ｐゴシック" charset="-128"/>
              </a:rPr>
              <a:t>Final project (== 2 assignments)?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C5E746FA-DC10-A742-878D-32F758FDA917}" type="slidenum">
              <a:rPr lang="en-US" altLang="x-none" sz="1200">
                <a:latin typeface="Tahoma" charset="0"/>
              </a:rPr>
              <a:pPr>
                <a:spcBef>
                  <a:spcPct val="0"/>
                </a:spcBef>
                <a:buClrTx/>
                <a:buSzTx/>
                <a:buFontTx/>
                <a:buNone/>
              </a:pPr>
              <a:t>33</a:t>
            </a:fld>
            <a:endParaRPr lang="en-US" altLang="x-none" sz="1200">
              <a:latin typeface="Tahoma" charset="0"/>
            </a:endParaRPr>
          </a:p>
        </p:txBody>
      </p:sp>
      <p:sp>
        <p:nvSpPr>
          <p:cNvPr id="58370" name="Rectangle 4"/>
          <p:cNvSpPr>
            <a:spLocks noChangeArrowheads="1"/>
          </p:cNvSpPr>
          <p:nvPr/>
        </p:nvSpPr>
        <p:spPr bwMode="auto">
          <a:xfrm>
            <a:off x="533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nchor="ct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endParaRPr lang="x-none" altLang="x-none" sz="3200" u="sng">
              <a:solidFill>
                <a:schemeClr val="accent2"/>
              </a:solidFill>
            </a:endParaRPr>
          </a:p>
        </p:txBody>
      </p:sp>
      <p:sp>
        <p:nvSpPr>
          <p:cNvPr id="58371" name="Rectangle 12"/>
          <p:cNvSpPr>
            <a:spLocks noGrp="1" noChangeArrowheads="1"/>
          </p:cNvSpPr>
          <p:nvPr>
            <p:ph type="title"/>
          </p:nvPr>
        </p:nvSpPr>
        <p:spPr>
          <a:xfrm>
            <a:off x="457200" y="304800"/>
            <a:ext cx="7772400" cy="914400"/>
          </a:xfrm>
        </p:spPr>
        <p:txBody>
          <a:bodyPr/>
          <a:lstStyle/>
          <a:p>
            <a:r>
              <a:rPr lang="en-US" altLang="x-none">
                <a:ea typeface="ＭＳ Ｐゴシック" charset="-128"/>
              </a:rPr>
              <a:t>Assignments (pset)</a:t>
            </a:r>
            <a:endParaRPr lang="en-US" altLang="x-none" sz="3200">
              <a:ea typeface="ＭＳ Ｐゴシック" charset="-128"/>
            </a:endParaRPr>
          </a:p>
        </p:txBody>
      </p:sp>
      <p:sp>
        <p:nvSpPr>
          <p:cNvPr id="58372" name="Rectangle 13"/>
          <p:cNvSpPr>
            <a:spLocks noGrp="1" noChangeArrowheads="1"/>
          </p:cNvSpPr>
          <p:nvPr>
            <p:ph type="body" idx="1"/>
          </p:nvPr>
        </p:nvSpPr>
        <p:spPr>
          <a:xfrm>
            <a:off x="457200" y="1371600"/>
            <a:ext cx="8153400" cy="4572000"/>
          </a:xfrm>
        </p:spPr>
        <p:txBody>
          <a:bodyPr/>
          <a:lstStyle/>
          <a:p>
            <a:r>
              <a:rPr lang="en-US" altLang="x-none">
                <a:ea typeface="ＭＳ Ｐゴシック" charset="-128"/>
              </a:rPr>
              <a:t>All assignments are programming assignments</a:t>
            </a:r>
          </a:p>
          <a:p>
            <a:endParaRPr lang="en-US" altLang="x-none">
              <a:ea typeface="ＭＳ Ｐゴシック" charset="-128"/>
            </a:endParaRPr>
          </a:p>
          <a:p>
            <a:r>
              <a:rPr lang="en-US" altLang="x-none">
                <a:ea typeface="ＭＳ Ｐゴシック" charset="-128"/>
              </a:rPr>
              <a:t>You learn more from doing the assignments</a:t>
            </a:r>
          </a:p>
          <a:p>
            <a:pPr lvl="1">
              <a:buClr>
                <a:srgbClr val="3333CC"/>
              </a:buClr>
              <a:buFont typeface="Wingdings" charset="2"/>
              <a:buChar char="q"/>
            </a:pPr>
            <a:r>
              <a:rPr lang="en-US" altLang="x-none">
                <a:solidFill>
                  <a:srgbClr val="000000"/>
                </a:solidFill>
                <a:ea typeface="ＭＳ Ｐゴシック" charset="-128"/>
              </a:rPr>
              <a:t>we learn [Dr. William Glasser]</a:t>
            </a:r>
          </a:p>
          <a:p>
            <a:pPr lvl="2">
              <a:buClr>
                <a:srgbClr val="3333CC"/>
              </a:buClr>
            </a:pPr>
            <a:r>
              <a:rPr lang="en-US" altLang="x-none" sz="1800">
                <a:solidFill>
                  <a:srgbClr val="000000"/>
                </a:solidFill>
                <a:ea typeface="ＭＳ Ｐゴシック" charset="-128"/>
              </a:rPr>
              <a:t>10% of what we read</a:t>
            </a:r>
          </a:p>
          <a:p>
            <a:pPr lvl="2">
              <a:buClr>
                <a:srgbClr val="3333CC"/>
              </a:buClr>
            </a:pPr>
            <a:r>
              <a:rPr lang="en-US" altLang="x-none" sz="1800">
                <a:solidFill>
                  <a:srgbClr val="000000"/>
                </a:solidFill>
                <a:ea typeface="ＭＳ Ｐゴシック" charset="-128"/>
              </a:rPr>
              <a:t>20% of what we hear</a:t>
            </a:r>
          </a:p>
          <a:p>
            <a:pPr lvl="2">
              <a:buClr>
                <a:srgbClr val="3333CC"/>
              </a:buClr>
            </a:pPr>
            <a:r>
              <a:rPr lang="en-US" altLang="x-none" sz="1800">
                <a:solidFill>
                  <a:srgbClr val="000000"/>
                </a:solidFill>
                <a:ea typeface="ＭＳ Ｐゴシック" charset="-128"/>
              </a:rPr>
              <a:t>50% of what we read and hear</a:t>
            </a:r>
          </a:p>
          <a:p>
            <a:pPr lvl="2">
              <a:buClr>
                <a:srgbClr val="3333CC"/>
              </a:buClr>
            </a:pPr>
            <a:r>
              <a:rPr lang="en-US" altLang="x-none" sz="1800">
                <a:solidFill>
                  <a:srgbClr val="000000"/>
                </a:solidFill>
                <a:ea typeface="ＭＳ Ｐゴシック" charset="-128"/>
              </a:rPr>
              <a:t>70% of what we discuss</a:t>
            </a:r>
          </a:p>
          <a:p>
            <a:pPr lvl="2">
              <a:buClr>
                <a:srgbClr val="3333CC"/>
              </a:buClr>
            </a:pPr>
            <a:r>
              <a:rPr lang="en-US" altLang="x-none" sz="1800">
                <a:solidFill>
                  <a:srgbClr val="000000"/>
                </a:solidFill>
                <a:ea typeface="ＭＳ Ｐゴシック" charset="-128"/>
              </a:rPr>
              <a:t>80% of what we experience personally</a:t>
            </a:r>
          </a:p>
          <a:p>
            <a:pPr lvl="2">
              <a:buClr>
                <a:srgbClr val="3333CC"/>
              </a:buClr>
            </a:pPr>
            <a:r>
              <a:rPr lang="en-US" altLang="x-none" sz="1800">
                <a:solidFill>
                  <a:srgbClr val="000000"/>
                </a:solidFill>
                <a:ea typeface="ＭＳ Ｐゴシック" charset="-128"/>
              </a:rPr>
              <a:t>95% of what we teach others</a:t>
            </a:r>
            <a:endParaRPr lang="en-US" altLang="x-none" sz="2400">
              <a:solidFill>
                <a:srgbClr val="000000"/>
              </a:solidFill>
              <a:ea typeface="ＭＳ Ｐゴシック" charset="-128"/>
            </a:endParaRPr>
          </a:p>
        </p:txBody>
      </p:sp>
      <p:sp>
        <p:nvSpPr>
          <p:cNvPr id="58373" name="Rectangle 1"/>
          <p:cNvSpPr>
            <a:spLocks noChangeArrowheads="1"/>
          </p:cNvSpPr>
          <p:nvPr/>
        </p:nvSpPr>
        <p:spPr bwMode="auto">
          <a:xfrm>
            <a:off x="685800" y="6096000"/>
            <a:ext cx="43402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000">
                <a:latin typeface="Times New Roman" charset="0"/>
              </a:rPr>
              <a:t>http://principalcowart.blogspot.com/2009/02/how-we-learn-william-glasser.html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29934AF7-6E77-3546-BDDD-4921CA3E8A70}" type="slidenum">
              <a:rPr lang="en-US" altLang="x-none" sz="1200">
                <a:latin typeface="Tahoma" charset="0"/>
              </a:rPr>
              <a:pPr>
                <a:spcBef>
                  <a:spcPct val="0"/>
                </a:spcBef>
                <a:buClrTx/>
                <a:buSzTx/>
                <a:buFontTx/>
                <a:buNone/>
              </a:pPr>
              <a:t>34</a:t>
            </a:fld>
            <a:endParaRPr lang="en-US" altLang="x-none" sz="1200">
              <a:latin typeface="Tahoma" charset="0"/>
            </a:endParaRPr>
          </a:p>
        </p:txBody>
      </p:sp>
      <p:sp>
        <p:nvSpPr>
          <p:cNvPr id="60418" name="Rectangle 4"/>
          <p:cNvSpPr>
            <a:spLocks noChangeArrowheads="1"/>
          </p:cNvSpPr>
          <p:nvPr/>
        </p:nvSpPr>
        <p:spPr bwMode="auto">
          <a:xfrm>
            <a:off x="533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nchor="ct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endParaRPr lang="x-none" altLang="x-none" sz="3200" u="sng">
              <a:solidFill>
                <a:schemeClr val="accent2"/>
              </a:solidFill>
            </a:endParaRPr>
          </a:p>
        </p:txBody>
      </p:sp>
      <p:sp>
        <p:nvSpPr>
          <p:cNvPr id="60419" name="Rectangle 12"/>
          <p:cNvSpPr>
            <a:spLocks noGrp="1" noChangeArrowheads="1"/>
          </p:cNvSpPr>
          <p:nvPr>
            <p:ph type="title"/>
          </p:nvPr>
        </p:nvSpPr>
        <p:spPr>
          <a:xfrm>
            <a:off x="457200" y="304800"/>
            <a:ext cx="7772400" cy="914400"/>
          </a:xfrm>
        </p:spPr>
        <p:txBody>
          <a:bodyPr/>
          <a:lstStyle/>
          <a:p>
            <a:r>
              <a:rPr lang="en-US" altLang="x-none">
                <a:ea typeface="ＭＳ Ｐゴシック" charset="-128"/>
              </a:rPr>
              <a:t>Assignments (pset)</a:t>
            </a:r>
            <a:endParaRPr lang="en-US" altLang="x-none" sz="3200">
              <a:ea typeface="ＭＳ Ｐゴシック" charset="-128"/>
            </a:endParaRPr>
          </a:p>
        </p:txBody>
      </p:sp>
      <p:sp>
        <p:nvSpPr>
          <p:cNvPr id="60420" name="Rectangle 13"/>
          <p:cNvSpPr>
            <a:spLocks noGrp="1" noChangeArrowheads="1"/>
          </p:cNvSpPr>
          <p:nvPr>
            <p:ph type="body" idx="1"/>
          </p:nvPr>
        </p:nvSpPr>
        <p:spPr>
          <a:xfrm>
            <a:off x="457200" y="1371600"/>
            <a:ext cx="8153400" cy="4572000"/>
          </a:xfrm>
        </p:spPr>
        <p:txBody>
          <a:bodyPr/>
          <a:lstStyle/>
          <a:p>
            <a:r>
              <a:rPr lang="en-US" altLang="x-none" dirty="0">
                <a:ea typeface="ＭＳ Ｐゴシック" charset="-128"/>
              </a:rPr>
              <a:t>Assignments start small and easy, and then turn large and more interesting</a:t>
            </a:r>
          </a:p>
          <a:p>
            <a:endParaRPr lang="en-US" altLang="x-none" dirty="0">
              <a:ea typeface="ＭＳ Ｐゴシック" charset="-128"/>
            </a:endParaRPr>
          </a:p>
          <a:p>
            <a:r>
              <a:rPr lang="en-US" altLang="x-none" dirty="0">
                <a:ea typeface="ＭＳ Ｐゴシック" charset="-128"/>
              </a:rPr>
              <a:t>Each assignment intends to </a:t>
            </a:r>
          </a:p>
          <a:p>
            <a:pPr lvl="1">
              <a:buFont typeface="Courier New" panose="02070309020205020404" pitchFamily="49" charset="0"/>
              <a:buChar char="o"/>
            </a:pPr>
            <a:r>
              <a:rPr lang="en-US" altLang="x-none" dirty="0">
                <a:ea typeface="ＭＳ Ｐゴシック" charset="-128"/>
              </a:rPr>
              <a:t>introduce one key programming concept </a:t>
            </a:r>
          </a:p>
          <a:p>
            <a:pPr lvl="1">
              <a:buFont typeface="Courier New" panose="02070309020205020404" pitchFamily="49" charset="0"/>
              <a:buChar char="o"/>
            </a:pPr>
            <a:r>
              <a:rPr lang="en-US" altLang="x-none" dirty="0">
                <a:ea typeface="ＭＳ Ｐゴシック" charset="-128"/>
              </a:rPr>
              <a:t>demonstrate the application of computer programming to diverse fields (text, graphics, audio, problem solving, scientific computation)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9B5B70B9-15D2-214C-8318-67956EF26D99}" type="slidenum">
              <a:rPr lang="en-US" altLang="x-none" sz="1200">
                <a:latin typeface="Tahoma" charset="0"/>
              </a:rPr>
              <a:pPr>
                <a:spcBef>
                  <a:spcPct val="0"/>
                </a:spcBef>
                <a:buClrTx/>
                <a:buSzTx/>
                <a:buFontTx/>
                <a:buNone/>
              </a:pPr>
              <a:t>35</a:t>
            </a:fld>
            <a:endParaRPr lang="en-US" altLang="x-none" sz="1200">
              <a:latin typeface="Tahoma" charset="0"/>
            </a:endParaRPr>
          </a:p>
        </p:txBody>
      </p:sp>
      <p:sp>
        <p:nvSpPr>
          <p:cNvPr id="62466" name="Rectangle 4"/>
          <p:cNvSpPr>
            <a:spLocks noChangeArrowheads="1"/>
          </p:cNvSpPr>
          <p:nvPr/>
        </p:nvSpPr>
        <p:spPr bwMode="auto">
          <a:xfrm>
            <a:off x="533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nchor="ct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endParaRPr lang="x-none" altLang="x-none" sz="3200" u="sng">
              <a:solidFill>
                <a:schemeClr val="accent2"/>
              </a:solidFill>
            </a:endParaRPr>
          </a:p>
        </p:txBody>
      </p:sp>
      <p:sp>
        <p:nvSpPr>
          <p:cNvPr id="62467" name="Rectangle 12"/>
          <p:cNvSpPr>
            <a:spLocks noGrp="1" noChangeArrowheads="1"/>
          </p:cNvSpPr>
          <p:nvPr>
            <p:ph type="title"/>
          </p:nvPr>
        </p:nvSpPr>
        <p:spPr>
          <a:xfrm>
            <a:off x="533400" y="152400"/>
            <a:ext cx="7772400" cy="914400"/>
          </a:xfrm>
        </p:spPr>
        <p:txBody>
          <a:bodyPr/>
          <a:lstStyle/>
          <a:p>
            <a:r>
              <a:rPr lang="en-US" altLang="x-none">
                <a:ea typeface="ＭＳ Ｐゴシック" charset="-128"/>
              </a:rPr>
              <a:t>Example Past Assignments (pset): Processing Texts</a:t>
            </a:r>
            <a:endParaRPr lang="en-US" altLang="x-none" sz="3200">
              <a:ea typeface="ＭＳ Ｐゴシック" charset="-128"/>
            </a:endParaRPr>
          </a:p>
        </p:txBody>
      </p:sp>
      <p:sp>
        <p:nvSpPr>
          <p:cNvPr id="62468" name="Rectangle 13"/>
          <p:cNvSpPr>
            <a:spLocks noGrp="1" noChangeArrowheads="1"/>
          </p:cNvSpPr>
          <p:nvPr>
            <p:ph type="body" idx="1"/>
          </p:nvPr>
        </p:nvSpPr>
        <p:spPr>
          <a:xfrm>
            <a:off x="457200" y="1371600"/>
            <a:ext cx="7772400" cy="4572000"/>
          </a:xfrm>
        </p:spPr>
        <p:txBody>
          <a:bodyPr/>
          <a:lstStyle/>
          <a:p>
            <a:r>
              <a:rPr lang="en-US" altLang="x-none" dirty="0">
                <a:ea typeface="ＭＳ Ｐゴシック" charset="-128"/>
              </a:rPr>
              <a:t>Generate (simple) poems</a:t>
            </a:r>
          </a:p>
          <a:p>
            <a:endParaRPr lang="en-US" altLang="x-none" dirty="0">
              <a:ea typeface="ＭＳ Ｐゴシック" charset="-128"/>
            </a:endParaRPr>
          </a:p>
          <a:p>
            <a:r>
              <a:rPr lang="en-US" altLang="x-none" dirty="0">
                <a:ea typeface="ＭＳ Ｐゴシック" charset="-128"/>
              </a:rPr>
              <a:t>Madlib</a:t>
            </a:r>
          </a:p>
          <a:p>
            <a:endParaRPr lang="en-US" altLang="x-none" dirty="0">
              <a:ea typeface="ＭＳ Ｐゴシック" charset="-128"/>
            </a:endParaRPr>
          </a:p>
          <a:p>
            <a:r>
              <a:rPr lang="en-US" altLang="x-none" dirty="0">
                <a:ea typeface="ＭＳ Ｐゴシック" charset="-128"/>
              </a:rPr>
              <a:t>Hangman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AFDA9731-2CAE-A347-8D59-57E3556F639B}" type="slidenum">
              <a:rPr lang="en-US" altLang="x-none" sz="1200">
                <a:latin typeface="Tahoma" charset="0"/>
              </a:rPr>
              <a:pPr>
                <a:spcBef>
                  <a:spcPct val="0"/>
                </a:spcBef>
                <a:buClrTx/>
                <a:buSzTx/>
                <a:buFontTx/>
                <a:buNone/>
              </a:pPr>
              <a:t>36</a:t>
            </a:fld>
            <a:endParaRPr lang="en-US" altLang="x-none" sz="1200">
              <a:latin typeface="Tahoma" charset="0"/>
            </a:endParaRPr>
          </a:p>
        </p:txBody>
      </p:sp>
      <p:sp>
        <p:nvSpPr>
          <p:cNvPr id="64514" name="Rectangle 4"/>
          <p:cNvSpPr>
            <a:spLocks noChangeArrowheads="1"/>
          </p:cNvSpPr>
          <p:nvPr/>
        </p:nvSpPr>
        <p:spPr bwMode="auto">
          <a:xfrm>
            <a:off x="533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nchor="ct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endParaRPr lang="x-none" altLang="x-none" sz="3200" u="sng">
              <a:solidFill>
                <a:schemeClr val="accent2"/>
              </a:solidFill>
            </a:endParaRPr>
          </a:p>
        </p:txBody>
      </p:sp>
      <p:sp>
        <p:nvSpPr>
          <p:cNvPr id="64515" name="Rectangle 12"/>
          <p:cNvSpPr>
            <a:spLocks noGrp="1" noChangeArrowheads="1"/>
          </p:cNvSpPr>
          <p:nvPr>
            <p:ph type="title"/>
          </p:nvPr>
        </p:nvSpPr>
        <p:spPr>
          <a:xfrm>
            <a:off x="457200" y="152400"/>
            <a:ext cx="7772400" cy="914400"/>
          </a:xfrm>
        </p:spPr>
        <p:txBody>
          <a:bodyPr/>
          <a:lstStyle/>
          <a:p>
            <a:r>
              <a:rPr lang="en-US" altLang="x-none">
                <a:ea typeface="ＭＳ Ｐゴシック" charset="-128"/>
              </a:rPr>
              <a:t>Example Past Assignments (pset): Media</a:t>
            </a:r>
            <a:endParaRPr lang="en-US" altLang="x-none" sz="3200">
              <a:ea typeface="ＭＳ Ｐゴシック" charset="-128"/>
            </a:endParaRPr>
          </a:p>
        </p:txBody>
      </p:sp>
      <p:sp>
        <p:nvSpPr>
          <p:cNvPr id="64516" name="Rectangle 13"/>
          <p:cNvSpPr>
            <a:spLocks noGrp="1" noChangeArrowheads="1"/>
          </p:cNvSpPr>
          <p:nvPr>
            <p:ph type="body" idx="1"/>
          </p:nvPr>
        </p:nvSpPr>
        <p:spPr>
          <a:xfrm>
            <a:off x="457200" y="1371600"/>
            <a:ext cx="7772400" cy="4572000"/>
          </a:xfrm>
        </p:spPr>
        <p:txBody>
          <a:bodyPr/>
          <a:lstStyle/>
          <a:p>
            <a:r>
              <a:rPr lang="en-US" altLang="x-none" dirty="0">
                <a:ea typeface="ＭＳ Ｐゴシック" charset="-128"/>
              </a:rPr>
              <a:t>Recursive graphics (static image)</a:t>
            </a:r>
          </a:p>
          <a:p>
            <a:pPr lvl="1"/>
            <a:endParaRPr lang="en-US" altLang="x-none" dirty="0">
              <a:ea typeface="ＭＳ Ｐゴシック" charset="-128"/>
            </a:endParaRPr>
          </a:p>
          <a:p>
            <a:pPr lvl="1"/>
            <a:endParaRPr lang="en-US" altLang="x-none" dirty="0">
              <a:ea typeface="ＭＳ Ｐゴシック" charset="-128"/>
            </a:endParaRPr>
          </a:p>
          <a:p>
            <a:r>
              <a:rPr lang="en-US" altLang="x-none" dirty="0">
                <a:ea typeface="ＭＳ Ｐゴシック" charset="-128"/>
              </a:rPr>
              <a:t>Bouncing animation (dynamic image)</a:t>
            </a:r>
          </a:p>
          <a:p>
            <a:r>
              <a:rPr lang="en-US" altLang="x-none" dirty="0">
                <a:ea typeface="ＭＳ Ｐゴシック" charset="-128"/>
              </a:rPr>
              <a:t>Countdown</a:t>
            </a:r>
          </a:p>
          <a:p>
            <a:r>
              <a:rPr lang="en-US" altLang="x-none" dirty="0">
                <a:ea typeface="ＭＳ Ｐゴシック" charset="-128"/>
              </a:rPr>
              <a:t>Generating illustration</a:t>
            </a:r>
          </a:p>
          <a:p>
            <a:pPr lvl="1"/>
            <a:endParaRPr lang="en-US" altLang="x-none" dirty="0">
              <a:ea typeface="ＭＳ Ｐゴシック" charset="-128"/>
            </a:endParaRPr>
          </a:p>
          <a:p>
            <a:endParaRPr lang="en-US" altLang="x-none" dirty="0">
              <a:ea typeface="ＭＳ Ｐゴシック" charset="-128"/>
            </a:endParaRPr>
          </a:p>
          <a:p>
            <a:r>
              <a:rPr lang="en-US" altLang="x-none" dirty="0">
                <a:ea typeface="ＭＳ Ｐゴシック" charset="-128"/>
              </a:rPr>
              <a:t>Guitar hero (music + visualization)</a:t>
            </a:r>
          </a:p>
          <a:p>
            <a:pPr lvl="1">
              <a:buFont typeface="Courier New" panose="02070309020205020404" pitchFamily="49" charset="0"/>
              <a:buChar char="o"/>
            </a:pPr>
            <a:r>
              <a:rPr lang="en-US" altLang="x-none" dirty="0">
                <a:ea typeface="ＭＳ Ｐゴシック" charset="-128"/>
              </a:rPr>
              <a:t>demo/ps8-guitar/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C5783CB2-3895-7D40-9947-982867FBAB91}" type="slidenum">
              <a:rPr lang="en-US" altLang="x-none" sz="1200">
                <a:latin typeface="Tahoma" charset="0"/>
              </a:rPr>
              <a:pPr>
                <a:spcBef>
                  <a:spcPct val="0"/>
                </a:spcBef>
                <a:buClrTx/>
                <a:buSzTx/>
                <a:buFontTx/>
                <a:buNone/>
              </a:pPr>
              <a:t>37</a:t>
            </a:fld>
            <a:endParaRPr lang="en-US" altLang="x-none" sz="1200">
              <a:latin typeface="Tahoma" charset="0"/>
            </a:endParaRPr>
          </a:p>
        </p:txBody>
      </p:sp>
      <p:sp>
        <p:nvSpPr>
          <p:cNvPr id="66562" name="Rectangle 4"/>
          <p:cNvSpPr>
            <a:spLocks noChangeArrowheads="1"/>
          </p:cNvSpPr>
          <p:nvPr/>
        </p:nvSpPr>
        <p:spPr bwMode="auto">
          <a:xfrm>
            <a:off x="533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nchor="ct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endParaRPr lang="x-none" altLang="x-none" sz="3200" u="sng">
              <a:solidFill>
                <a:schemeClr val="accent2"/>
              </a:solidFill>
            </a:endParaRPr>
          </a:p>
        </p:txBody>
      </p:sp>
      <p:sp>
        <p:nvSpPr>
          <p:cNvPr id="66563" name="Rectangle 12"/>
          <p:cNvSpPr>
            <a:spLocks noGrp="1" noChangeArrowheads="1"/>
          </p:cNvSpPr>
          <p:nvPr>
            <p:ph type="title"/>
          </p:nvPr>
        </p:nvSpPr>
        <p:spPr>
          <a:xfrm>
            <a:off x="457200" y="152400"/>
            <a:ext cx="7772400" cy="914400"/>
          </a:xfrm>
        </p:spPr>
        <p:txBody>
          <a:bodyPr/>
          <a:lstStyle/>
          <a:p>
            <a:r>
              <a:rPr lang="en-US" altLang="x-none">
                <a:ea typeface="ＭＳ Ｐゴシック" charset="-128"/>
              </a:rPr>
              <a:t>Example Past Assignments (pset): Problem Solving</a:t>
            </a:r>
            <a:endParaRPr lang="en-US" altLang="x-none" sz="3200">
              <a:ea typeface="ＭＳ Ｐゴシック" charset="-128"/>
            </a:endParaRPr>
          </a:p>
        </p:txBody>
      </p:sp>
      <p:sp>
        <p:nvSpPr>
          <p:cNvPr id="66564" name="Rectangle 13"/>
          <p:cNvSpPr>
            <a:spLocks noGrp="1" noChangeArrowheads="1"/>
          </p:cNvSpPr>
          <p:nvPr>
            <p:ph type="body" idx="1"/>
          </p:nvPr>
        </p:nvSpPr>
        <p:spPr>
          <a:xfrm>
            <a:off x="457200" y="1371600"/>
            <a:ext cx="7772400" cy="4572000"/>
          </a:xfrm>
        </p:spPr>
        <p:txBody>
          <a:bodyPr/>
          <a:lstStyle/>
          <a:p>
            <a:pPr lvl="1"/>
            <a:endParaRPr lang="en-US" altLang="x-none" dirty="0">
              <a:ea typeface="ＭＳ Ｐゴシック" charset="-128"/>
            </a:endParaRPr>
          </a:p>
          <a:p>
            <a:r>
              <a:rPr lang="en-US" altLang="x-none" dirty="0">
                <a:ea typeface="ＭＳ Ｐゴシック" charset="-128"/>
              </a:rPr>
              <a:t>Sudoku (ps7)</a:t>
            </a:r>
          </a:p>
          <a:p>
            <a:pPr lvl="1">
              <a:buFont typeface="Courier New" panose="02070309020205020404" pitchFamily="49" charset="0"/>
              <a:buChar char="o"/>
            </a:pPr>
            <a:r>
              <a:rPr lang="en-US" altLang="x-none" dirty="0">
                <a:ea typeface="ＭＳ Ｐゴシック" charset="-128"/>
              </a:rPr>
              <a:t>http://</a:t>
            </a:r>
            <a:r>
              <a:rPr lang="en-US" altLang="x-none" dirty="0" err="1">
                <a:ea typeface="ＭＳ Ｐゴシック" charset="-128"/>
              </a:rPr>
              <a:t>mrt-sudokusolver.appspot.com</a:t>
            </a:r>
            <a:r>
              <a:rPr lang="en-US" altLang="x-none" dirty="0">
                <a:ea typeface="ＭＳ Ｐゴシック" charset="-128"/>
              </a:rPr>
              <a:t>/</a:t>
            </a:r>
          </a:p>
          <a:p>
            <a:pPr lvl="1"/>
            <a:endParaRPr lang="en-US" altLang="x-none" dirty="0">
              <a:ea typeface="ＭＳ Ｐゴシック" charset="-128"/>
            </a:endParaRPr>
          </a:p>
          <a:p>
            <a:pPr lvl="1"/>
            <a:endParaRPr lang="en-US" altLang="x-none" dirty="0">
              <a:ea typeface="ＭＳ Ｐゴシック" charset="-128"/>
            </a:endParaRPr>
          </a:p>
          <a:p>
            <a:r>
              <a:rPr lang="en-US" altLang="x-none" dirty="0">
                <a:ea typeface="ＭＳ Ｐゴシック" charset="-128"/>
              </a:rPr>
              <a:t>Critter tournament (ps8)</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CCE21493-9C1D-8E47-9FA0-8F623E45E0C0}" type="slidenum">
              <a:rPr lang="en-US" altLang="x-none" sz="1200">
                <a:latin typeface="Tahoma" charset="0"/>
              </a:rPr>
              <a:pPr>
                <a:spcBef>
                  <a:spcPct val="0"/>
                </a:spcBef>
                <a:buClrTx/>
                <a:buSzTx/>
                <a:buFontTx/>
                <a:buNone/>
              </a:pPr>
              <a:t>38</a:t>
            </a:fld>
            <a:endParaRPr lang="en-US" altLang="x-none" sz="1200">
              <a:latin typeface="Tahoma" charset="0"/>
            </a:endParaRPr>
          </a:p>
        </p:txBody>
      </p:sp>
      <p:sp>
        <p:nvSpPr>
          <p:cNvPr id="68610" name="Rectangle 4"/>
          <p:cNvSpPr>
            <a:spLocks noChangeArrowheads="1"/>
          </p:cNvSpPr>
          <p:nvPr/>
        </p:nvSpPr>
        <p:spPr bwMode="auto">
          <a:xfrm>
            <a:off x="533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nchor="ct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endParaRPr lang="x-none" altLang="x-none" sz="3200" u="sng">
              <a:solidFill>
                <a:schemeClr val="accent2"/>
              </a:solidFill>
            </a:endParaRPr>
          </a:p>
        </p:txBody>
      </p:sp>
      <p:sp>
        <p:nvSpPr>
          <p:cNvPr id="68611" name="Rectangle 12"/>
          <p:cNvSpPr>
            <a:spLocks noGrp="1" noChangeArrowheads="1"/>
          </p:cNvSpPr>
          <p:nvPr>
            <p:ph type="title"/>
          </p:nvPr>
        </p:nvSpPr>
        <p:spPr>
          <a:xfrm>
            <a:off x="457200" y="228600"/>
            <a:ext cx="7772400" cy="914400"/>
          </a:xfrm>
        </p:spPr>
        <p:txBody>
          <a:bodyPr/>
          <a:lstStyle/>
          <a:p>
            <a:r>
              <a:rPr lang="en-US" altLang="x-none">
                <a:ea typeface="ＭＳ Ｐゴシック" charset="-128"/>
              </a:rPr>
              <a:t>Example Past Assignments (pset): Scientific Computation</a:t>
            </a:r>
            <a:endParaRPr lang="en-US" altLang="x-none" sz="3200">
              <a:ea typeface="ＭＳ Ｐゴシック" charset="-128"/>
            </a:endParaRPr>
          </a:p>
        </p:txBody>
      </p:sp>
      <p:sp>
        <p:nvSpPr>
          <p:cNvPr id="68612" name="Rectangle 13"/>
          <p:cNvSpPr>
            <a:spLocks noGrp="1" noChangeArrowheads="1"/>
          </p:cNvSpPr>
          <p:nvPr>
            <p:ph type="body" idx="1"/>
          </p:nvPr>
        </p:nvSpPr>
        <p:spPr>
          <a:xfrm>
            <a:off x="457200" y="1600200"/>
            <a:ext cx="7772400" cy="4572000"/>
          </a:xfrm>
        </p:spPr>
        <p:txBody>
          <a:bodyPr/>
          <a:lstStyle/>
          <a:p>
            <a:r>
              <a:rPr lang="en-US" altLang="x-none" dirty="0">
                <a:ea typeface="ＭＳ Ｐゴシック" charset="-128"/>
              </a:rPr>
              <a:t>N-body</a:t>
            </a:r>
          </a:p>
          <a:p>
            <a:pPr lvl="1">
              <a:buFont typeface="Courier New" panose="02070309020205020404" pitchFamily="49" charset="0"/>
              <a:buChar char="o"/>
            </a:pPr>
            <a:r>
              <a:rPr lang="en-US" altLang="x-none" dirty="0">
                <a:ea typeface="ＭＳ Ｐゴシック" charset="-128"/>
              </a:rPr>
              <a:t>demo/ps5-nbody/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865EDA49-7895-1E45-8B66-9C79DB05A777}" type="slidenum">
              <a:rPr lang="en-US" altLang="x-none" sz="1200">
                <a:latin typeface="Tahoma" charset="0"/>
              </a:rPr>
              <a:pPr>
                <a:spcBef>
                  <a:spcPct val="0"/>
                </a:spcBef>
                <a:buClrTx/>
                <a:buSzTx/>
                <a:buFontTx/>
                <a:buNone/>
              </a:pPr>
              <a:t>39</a:t>
            </a:fld>
            <a:endParaRPr lang="en-US" altLang="x-none" sz="1200">
              <a:latin typeface="Tahoma" charset="0"/>
            </a:endParaRPr>
          </a:p>
        </p:txBody>
      </p:sp>
      <p:sp>
        <p:nvSpPr>
          <p:cNvPr id="73730" name="Rectangle 4"/>
          <p:cNvSpPr>
            <a:spLocks noChangeArrowheads="1"/>
          </p:cNvSpPr>
          <p:nvPr/>
        </p:nvSpPr>
        <p:spPr bwMode="auto">
          <a:xfrm>
            <a:off x="533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nchor="ct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endParaRPr lang="x-none" altLang="x-none" sz="3200" u="sng">
              <a:solidFill>
                <a:schemeClr val="accent2"/>
              </a:solidFill>
            </a:endParaRPr>
          </a:p>
        </p:txBody>
      </p:sp>
      <p:sp>
        <p:nvSpPr>
          <p:cNvPr id="73731" name="Rectangle 12"/>
          <p:cNvSpPr>
            <a:spLocks noGrp="1" noChangeArrowheads="1"/>
          </p:cNvSpPr>
          <p:nvPr>
            <p:ph type="title"/>
          </p:nvPr>
        </p:nvSpPr>
        <p:spPr>
          <a:xfrm>
            <a:off x="457200" y="152400"/>
            <a:ext cx="7772400" cy="914400"/>
          </a:xfrm>
        </p:spPr>
        <p:txBody>
          <a:bodyPr/>
          <a:lstStyle/>
          <a:p>
            <a:r>
              <a:rPr lang="en-US" altLang="x-none">
                <a:ea typeface="ＭＳ Ｐゴシック" charset="-128"/>
              </a:rPr>
              <a:t>Assignments this Semester</a:t>
            </a:r>
            <a:endParaRPr lang="en-US" altLang="x-none" sz="3200">
              <a:ea typeface="ＭＳ Ｐゴシック" charset="-128"/>
            </a:endParaRPr>
          </a:p>
        </p:txBody>
      </p:sp>
      <p:sp>
        <p:nvSpPr>
          <p:cNvPr id="73732" name="Rectangle 13"/>
          <p:cNvSpPr>
            <a:spLocks noGrp="1" noChangeArrowheads="1"/>
          </p:cNvSpPr>
          <p:nvPr>
            <p:ph type="body" idx="1"/>
          </p:nvPr>
        </p:nvSpPr>
        <p:spPr>
          <a:xfrm>
            <a:off x="457200" y="1371600"/>
            <a:ext cx="7772400" cy="4572000"/>
          </a:xfrm>
        </p:spPr>
        <p:txBody>
          <a:bodyPr/>
          <a:lstStyle/>
          <a:p>
            <a:pPr lvl="1"/>
            <a:endParaRPr lang="en-US" altLang="x-none">
              <a:ea typeface="ＭＳ Ｐゴシック" charset="-128"/>
            </a:endParaRPr>
          </a:p>
          <a:p>
            <a:r>
              <a:rPr lang="en-US" altLang="x-none">
                <a:ea typeface="ＭＳ Ｐゴシック" charset="-128"/>
              </a:rPr>
              <a:t>We are still finalizing the programming assignments for this semester: expect both overlapping and new assignments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p:txBody>
          <a:bodyPr/>
          <a:lstStyle/>
          <a:p>
            <a:pPr eaLnBrk="1" hangingPunct="1">
              <a:lnSpc>
                <a:spcPct val="90000"/>
              </a:lnSpc>
            </a:pPr>
            <a:r>
              <a:rPr lang="en-US" altLang="x-none" sz="2100" dirty="0">
                <a:ea typeface="ＭＳ Ｐゴシック" charset="-128"/>
              </a:rPr>
              <a:t>Late lonely nights in front of computers?</a:t>
            </a:r>
          </a:p>
          <a:p>
            <a:pPr eaLnBrk="1" hangingPunct="1">
              <a:lnSpc>
                <a:spcPct val="90000"/>
              </a:lnSpc>
            </a:pPr>
            <a:r>
              <a:rPr lang="en-US" altLang="x-none" sz="2100" dirty="0">
                <a:ea typeface="ＭＳ Ｐゴシック" charset="-128"/>
              </a:rPr>
              <a:t>Computers?</a:t>
            </a:r>
          </a:p>
          <a:p>
            <a:pPr eaLnBrk="1" hangingPunct="1">
              <a:lnSpc>
                <a:spcPct val="90000"/>
              </a:lnSpc>
            </a:pPr>
            <a:endParaRPr lang="en-US" altLang="x-none" sz="2100" dirty="0">
              <a:ea typeface="ＭＳ Ｐゴシック" charset="-128"/>
            </a:endParaRPr>
          </a:p>
          <a:p>
            <a:pPr eaLnBrk="1" hangingPunct="1">
              <a:lnSpc>
                <a:spcPct val="90000"/>
              </a:lnSpc>
            </a:pPr>
            <a:endParaRPr lang="en-US" altLang="x-none" sz="2100" dirty="0">
              <a:ea typeface="ＭＳ Ｐゴシック" charset="-128"/>
            </a:endParaRPr>
          </a:p>
          <a:p>
            <a:pPr algn="ctr" eaLnBrk="1" hangingPunct="1">
              <a:lnSpc>
                <a:spcPct val="90000"/>
              </a:lnSpc>
              <a:buFont typeface="Wingdings" charset="2"/>
              <a:buNone/>
            </a:pPr>
            <a:r>
              <a:rPr lang="en-US" altLang="x-none" sz="2400" b="1" dirty="0">
                <a:ea typeface="ＭＳ Ｐゴシック" charset="-128"/>
              </a:rPr>
              <a:t>ALGORITHMIC THINKING</a:t>
            </a:r>
            <a:endParaRPr lang="en-US" altLang="x-none" sz="3100" b="1" dirty="0">
              <a:ea typeface="ＭＳ Ｐゴシック" charset="-128"/>
            </a:endParaRPr>
          </a:p>
          <a:p>
            <a:pPr eaLnBrk="1" hangingPunct="1">
              <a:lnSpc>
                <a:spcPct val="90000"/>
              </a:lnSpc>
              <a:buFont typeface="Wingdings" charset="2"/>
              <a:buNone/>
            </a:pPr>
            <a:endParaRPr lang="en-US" altLang="x-none" sz="2100" b="1" dirty="0">
              <a:ea typeface="ＭＳ Ｐゴシック" charset="-128"/>
            </a:endParaRPr>
          </a:p>
          <a:p>
            <a:pPr eaLnBrk="1" hangingPunct="1">
              <a:lnSpc>
                <a:spcPct val="90000"/>
              </a:lnSpc>
              <a:buFont typeface="Wingdings" charset="2"/>
              <a:buNone/>
            </a:pPr>
            <a:r>
              <a:rPr lang="en-US" altLang="x-none" sz="2100" b="1" dirty="0" err="1">
                <a:ea typeface="ＭＳ Ｐゴシック" charset="-128"/>
              </a:rPr>
              <a:t>al·go·rithm</a:t>
            </a:r>
            <a:r>
              <a:rPr lang="en-US" altLang="x-none" sz="2100" b="1" dirty="0">
                <a:ea typeface="ＭＳ Ｐゴシック" charset="-128"/>
              </a:rPr>
              <a:t>:</a:t>
            </a:r>
          </a:p>
          <a:p>
            <a:pPr eaLnBrk="1" hangingPunct="1">
              <a:lnSpc>
                <a:spcPct val="90000"/>
              </a:lnSpc>
              <a:buFont typeface="Wingdings" charset="2"/>
              <a:buNone/>
            </a:pPr>
            <a:r>
              <a:rPr lang="en-US" altLang="x-none" sz="2100" dirty="0">
                <a:ea typeface="ＭＳ Ｐゴシック" charset="-128"/>
              </a:rPr>
              <a:t>	a step-by-step procedure for solving a problem or accomplishing some end, </a:t>
            </a:r>
            <a:r>
              <a:rPr lang="en-US" altLang="x-none" sz="2100" i="1" dirty="0">
                <a:ea typeface="ＭＳ Ｐゴシック" charset="-128"/>
              </a:rPr>
              <a:t>especially by computers.</a:t>
            </a:r>
          </a:p>
        </p:txBody>
      </p:sp>
      <p:sp>
        <p:nvSpPr>
          <p:cNvPr id="17410" name="Rectangle 2"/>
          <p:cNvSpPr>
            <a:spLocks noGrp="1" noChangeArrowheads="1"/>
          </p:cNvSpPr>
          <p:nvPr>
            <p:ph type="title"/>
          </p:nvPr>
        </p:nvSpPr>
        <p:spPr/>
        <p:txBody>
          <a:bodyPr/>
          <a:lstStyle/>
          <a:p>
            <a:pPr eaLnBrk="1" hangingPunct="1"/>
            <a:r>
              <a:rPr lang="en-US" altLang="x-none" b="1" dirty="0">
                <a:ea typeface="ＭＳ Ｐゴシック" charset="-128"/>
              </a:rPr>
              <a:t>ALGORITHMIC THINKING</a:t>
            </a:r>
            <a:r>
              <a:rPr lang="en-US" altLang="x-none" dirty="0">
                <a:ea typeface="ＭＳ Ｐゴシック" charset="-128"/>
              </a:rPr>
              <a:t>?</a:t>
            </a:r>
          </a:p>
        </p:txBody>
      </p:sp>
      <p:cxnSp>
        <p:nvCxnSpPr>
          <p:cNvPr id="3" name="Straight Connector 2"/>
          <p:cNvCxnSpPr>
            <a:cxnSpLocks noChangeShapeType="1"/>
          </p:cNvCxnSpPr>
          <p:nvPr/>
        </p:nvCxnSpPr>
        <p:spPr bwMode="auto">
          <a:xfrm>
            <a:off x="1524000" y="1752600"/>
            <a:ext cx="76200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cxnSp>
      <p:sp>
        <p:nvSpPr>
          <p:cNvPr id="2" name="Slide Number Placeholder 5">
            <a:extLst>
              <a:ext uri="{FF2B5EF4-FFF2-40B4-BE49-F238E27FC236}">
                <a16:creationId xmlns:a16="http://schemas.microsoft.com/office/drawing/2014/main" id="{6D777BA0-CFA9-2B9B-BADD-A5D7FB96E8E6}"/>
              </a:ext>
            </a:extLst>
          </p:cNvPr>
          <p:cNvSpPr>
            <a:spLocks noGrp="1"/>
          </p:cNvSpPr>
          <p:nvPr>
            <p:ph type="sldNum" sz="quarter" idx="12"/>
          </p:nvPr>
        </p:nvSpPr>
        <p:spPr>
          <a:xfrm>
            <a:off x="7023100" y="64135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7CBD4323-42A0-E54E-9D59-E221C7814D01}" type="slidenum">
              <a:rPr lang="en-US" altLang="x-none" sz="1200">
                <a:latin typeface="Tahoma" charset="0"/>
              </a:rPr>
              <a:pPr/>
              <a:t>4</a:t>
            </a:fld>
            <a:endParaRPr lang="en-US" altLang="x-none" sz="1200" dirty="0">
              <a:latin typeface="Tahom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0243">
                                            <p:txEl>
                                              <p:pRg st="6" end="6"/>
                                            </p:txEl>
                                          </p:spTgt>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10243" grpI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p:cNvSpPr>
            <a:spLocks noChangeArrowheads="1"/>
          </p:cNvSpPr>
          <p:nvPr/>
        </p:nvSpPr>
        <p:spPr bwMode="auto">
          <a:xfrm>
            <a:off x="533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nchor="ct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endParaRPr lang="x-none" altLang="x-none" sz="3200" u="sng">
              <a:solidFill>
                <a:schemeClr val="accent2"/>
              </a:solidFill>
            </a:endParaRPr>
          </a:p>
        </p:txBody>
      </p:sp>
      <p:sp>
        <p:nvSpPr>
          <p:cNvPr id="75779" name="Rectangle 12"/>
          <p:cNvSpPr>
            <a:spLocks noGrp="1" noChangeArrowheads="1"/>
          </p:cNvSpPr>
          <p:nvPr>
            <p:ph type="title"/>
          </p:nvPr>
        </p:nvSpPr>
        <p:spPr>
          <a:xfrm>
            <a:off x="381000" y="304800"/>
            <a:ext cx="7772400" cy="914400"/>
          </a:xfrm>
        </p:spPr>
        <p:txBody>
          <a:bodyPr/>
          <a:lstStyle/>
          <a:p>
            <a:r>
              <a:rPr lang="en-US" altLang="x-none">
                <a:ea typeface="ＭＳ Ｐゴシック" charset="-128"/>
              </a:rPr>
              <a:t>Assignments Workload</a:t>
            </a:r>
            <a:endParaRPr lang="en-US" altLang="x-none" sz="3200">
              <a:ea typeface="ＭＳ Ｐゴシック" charset="-128"/>
            </a:endParaRPr>
          </a:p>
        </p:txBody>
      </p:sp>
      <p:grpSp>
        <p:nvGrpSpPr>
          <p:cNvPr id="2" name="Group 7"/>
          <p:cNvGrpSpPr>
            <a:grpSpLocks/>
          </p:cNvGrpSpPr>
          <p:nvPr/>
        </p:nvGrpSpPr>
        <p:grpSpPr bwMode="auto">
          <a:xfrm>
            <a:off x="533400" y="1752600"/>
            <a:ext cx="7772400" cy="4508500"/>
            <a:chOff x="609600" y="2895600"/>
            <a:chExt cx="7772400" cy="4508256"/>
          </a:xfrm>
        </p:grpSpPr>
        <p:sp>
          <p:nvSpPr>
            <p:cNvPr id="75781" name="Rectangle 15"/>
            <p:cNvSpPr>
              <a:spLocks noChangeArrowheads="1"/>
            </p:cNvSpPr>
            <p:nvPr/>
          </p:nvSpPr>
          <p:spPr bwMode="auto">
            <a:xfrm>
              <a:off x="609600" y="2895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lstStyle>
              <a:lvl1pPr marL="342900" indent="-342900">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r>
                <a:rPr lang="en-US" altLang="x-none" dirty="0"/>
                <a:t>Time spent on assignments reported by students</a:t>
              </a:r>
            </a:p>
          </p:txBody>
        </p:sp>
        <p:graphicFrame>
          <p:nvGraphicFramePr>
            <p:cNvPr id="75782" name="Object 18"/>
            <p:cNvGraphicFramePr>
              <a:graphicFrameLocks noChangeAspect="1"/>
            </p:cNvGraphicFramePr>
            <p:nvPr/>
          </p:nvGraphicFramePr>
          <p:xfrm>
            <a:off x="2373313" y="3959225"/>
            <a:ext cx="5094287" cy="3444631"/>
          </p:xfrm>
          <a:graphic>
            <a:graphicData uri="http://schemas.openxmlformats.org/presentationml/2006/ole">
              <mc:AlternateContent xmlns:mc="http://schemas.openxmlformats.org/markup-compatibility/2006">
                <mc:Choice xmlns:v="urn:schemas-microsoft-com:vml" Requires="v">
                  <p:oleObj spid="_x0000_s1044" name="Chart" r:id="rId4" imgW="3670300" imgH="2476500" progId="Excel.Chart.8">
                    <p:embed/>
                  </p:oleObj>
                </mc:Choice>
                <mc:Fallback>
                  <p:oleObj name="Chart" r:id="rId4" imgW="3670300" imgH="2476500" progId="Excel.Chart.8">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3313" y="3959225"/>
                          <a:ext cx="5094287" cy="344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lstStyle/>
          <a:p>
            <a:pPr eaLnBrk="1" hangingPunct="1"/>
            <a:r>
              <a:rPr lang="en-US" altLang="x-none">
                <a:ea typeface="ＭＳ Ｐゴシック" charset="-128"/>
              </a:rPr>
              <a:t>Comment on Course Eval</a:t>
            </a:r>
          </a:p>
        </p:txBody>
      </p:sp>
      <p:sp>
        <p:nvSpPr>
          <p:cNvPr id="77826" name="Rectangle 3"/>
          <p:cNvSpPr>
            <a:spLocks noGrp="1" noChangeArrowheads="1"/>
          </p:cNvSpPr>
          <p:nvPr>
            <p:ph type="body" idx="1"/>
          </p:nvPr>
        </p:nvSpPr>
        <p:spPr/>
        <p:txBody>
          <a:bodyPr/>
          <a:lstStyle/>
          <a:p>
            <a:pPr eaLnBrk="1" hangingPunct="1"/>
            <a:r>
              <a:rPr lang="ja-JP" altLang="en-US">
                <a:ea typeface="ＭＳ Ｐゴシック" charset="-128"/>
              </a:rPr>
              <a:t>“</a:t>
            </a:r>
            <a:r>
              <a:rPr lang="en-US" altLang="ja-JP">
                <a:ea typeface="ＭＳ Ｐゴシック" charset="-128"/>
              </a:rPr>
              <a:t>[The problem sets] often take 6-7 hours to complete (especially a few towards the end of the semester). The final project […] took me at least 12 hours to get right, but the feeling of accomplishment after making a working program is like none other.</a:t>
            </a:r>
            <a:r>
              <a:rPr lang="ja-JP" altLang="en-US">
                <a:ea typeface="ＭＳ Ｐゴシック" charset="-128"/>
              </a:rPr>
              <a:t>”</a:t>
            </a:r>
            <a:endParaRPr lang="en-US" altLang="x-none">
              <a:ea typeface="ＭＳ Ｐゴシック" charset="-12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pPr eaLnBrk="1" hangingPunct="1"/>
            <a:r>
              <a:rPr lang="en-US" altLang="x-none">
                <a:ea typeface="ＭＳ Ｐゴシック" charset="-128"/>
              </a:rPr>
              <a:t>Comment on Course Eval</a:t>
            </a:r>
          </a:p>
        </p:txBody>
      </p:sp>
      <p:sp>
        <p:nvSpPr>
          <p:cNvPr id="79874" name="Rectangle 3"/>
          <p:cNvSpPr>
            <a:spLocks noGrp="1" noChangeArrowheads="1"/>
          </p:cNvSpPr>
          <p:nvPr>
            <p:ph type="body" idx="1"/>
          </p:nvPr>
        </p:nvSpPr>
        <p:spPr/>
        <p:txBody>
          <a:bodyPr/>
          <a:lstStyle/>
          <a:p>
            <a:pPr eaLnBrk="1" hangingPunct="1">
              <a:lnSpc>
                <a:spcPct val="80000"/>
              </a:lnSpc>
            </a:pPr>
            <a:r>
              <a:rPr lang="ja-JP" altLang="en-US" sz="2400">
                <a:ea typeface="ＭＳ Ｐゴシック" charset="-128"/>
              </a:rPr>
              <a:t>“</a:t>
            </a:r>
            <a:r>
              <a:rPr lang="en-US" altLang="ja-JP" sz="2400">
                <a:ea typeface="ＭＳ Ｐゴシック" charset="-128"/>
              </a:rPr>
              <a:t>Basically, programming is just problem solving. If you think you're someone who likes to solve problems, then definitely take this class. […] I do have to warn you about the problem sets, though. They start out very easy, but get pretty hard because you have to build on your prior knowledge. </a:t>
            </a:r>
            <a:br>
              <a:rPr lang="en-US" altLang="ja-JP" sz="2400">
                <a:ea typeface="ＭＳ Ｐゴシック" charset="-128"/>
              </a:rPr>
            </a:br>
            <a:br>
              <a:rPr lang="en-US" altLang="ja-JP" sz="2400">
                <a:ea typeface="ＭＳ Ｐゴシック" charset="-128"/>
              </a:rPr>
            </a:br>
            <a:r>
              <a:rPr lang="en-US" altLang="ja-JP" sz="2400">
                <a:ea typeface="ＭＳ Ｐゴシック" charset="-128"/>
              </a:rPr>
              <a:t>Debugging your program can be the most annoying thing in the world, since hitting the shift key while typing the equals sign can cost you about 5 hours' worth of time looking for it (personal experience). So start on the problem sets early, and </a:t>
            </a:r>
            <a:r>
              <a:rPr lang="en-US" altLang="ja-JP" sz="2400">
                <a:solidFill>
                  <a:srgbClr val="800000"/>
                </a:solidFill>
                <a:ea typeface="ＭＳ Ｐゴシック" charset="-128"/>
              </a:rPr>
              <a:t>don't hesitate to ask the TA's or help</a:t>
            </a:r>
            <a:r>
              <a:rPr lang="en-US" altLang="ja-JP" sz="2400">
                <a:ea typeface="ＭＳ Ｐゴシック" charset="-128"/>
              </a:rPr>
              <a:t>--you'll probably need it at least once, such as on the last problem set.</a:t>
            </a:r>
            <a:r>
              <a:rPr lang="ja-JP" altLang="en-US" sz="2400">
                <a:ea typeface="ＭＳ Ｐゴシック" charset="-128"/>
              </a:rPr>
              <a:t>”</a:t>
            </a:r>
            <a:endParaRPr lang="en-US" altLang="x-none" sz="2400">
              <a:ea typeface="ＭＳ Ｐゴシック" charset="-128"/>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type="body" idx="1"/>
          </p:nvPr>
        </p:nvSpPr>
        <p:spPr/>
        <p:txBody>
          <a:bodyPr/>
          <a:lstStyle/>
          <a:p>
            <a:pPr eaLnBrk="1" hangingPunct="1">
              <a:lnSpc>
                <a:spcPct val="90000"/>
              </a:lnSpc>
            </a:pPr>
            <a:r>
              <a:rPr lang="en-US" altLang="x-none" dirty="0">
                <a:ea typeface="ＭＳ Ｐゴシック" charset="-128"/>
              </a:rPr>
              <a:t>Keep up with the assignments</a:t>
            </a:r>
          </a:p>
          <a:p>
            <a:pPr lvl="1" eaLnBrk="1" hangingPunct="1">
              <a:lnSpc>
                <a:spcPct val="90000"/>
              </a:lnSpc>
              <a:buFont typeface="Courier New" panose="02070309020205020404" pitchFamily="49" charset="0"/>
              <a:buChar char="o"/>
            </a:pPr>
            <a:r>
              <a:rPr lang="en-US" altLang="x-none" dirty="0">
                <a:ea typeface="ＭＳ Ｐゴシック" charset="-128"/>
              </a:rPr>
              <a:t>The course material is cumulative</a:t>
            </a:r>
          </a:p>
          <a:p>
            <a:pPr lvl="1" eaLnBrk="1" hangingPunct="1">
              <a:lnSpc>
                <a:spcPct val="90000"/>
              </a:lnSpc>
              <a:buFont typeface="Courier New" panose="02070309020205020404" pitchFamily="49" charset="0"/>
              <a:buChar char="o"/>
            </a:pPr>
            <a:r>
              <a:rPr lang="en-US" altLang="x-none" dirty="0">
                <a:ea typeface="ＭＳ Ｐゴシック" charset="-128"/>
              </a:rPr>
              <a:t>From a former student: </a:t>
            </a:r>
            <a:r>
              <a:rPr lang="ja-JP" altLang="en-US" dirty="0">
                <a:ea typeface="ＭＳ Ｐゴシック" charset="-128"/>
              </a:rPr>
              <a:t>“</a:t>
            </a:r>
            <a:r>
              <a:rPr lang="en-US" altLang="ja-JP" dirty="0">
                <a:solidFill>
                  <a:srgbClr val="FF0000"/>
                </a:solidFill>
                <a:ea typeface="ＭＳ Ｐゴシック" charset="-128"/>
              </a:rPr>
              <a:t>Procrastination</a:t>
            </a:r>
            <a:r>
              <a:rPr lang="en-US" altLang="ja-JP" dirty="0">
                <a:ea typeface="ＭＳ Ｐゴシック" charset="-128"/>
              </a:rPr>
              <a:t> will eventually come around to bite you in the ass!</a:t>
            </a:r>
            <a:r>
              <a:rPr lang="ja-JP" altLang="en-US" dirty="0">
                <a:ea typeface="ＭＳ Ｐゴシック" charset="-128"/>
              </a:rPr>
              <a:t>”</a:t>
            </a:r>
            <a:endParaRPr lang="en-US" altLang="ja-JP" dirty="0">
              <a:ea typeface="ＭＳ Ｐゴシック" charset="-128"/>
            </a:endParaRPr>
          </a:p>
          <a:p>
            <a:pPr eaLnBrk="1" hangingPunct="1">
              <a:lnSpc>
                <a:spcPct val="90000"/>
              </a:lnSpc>
            </a:pPr>
            <a:endParaRPr lang="en-US" altLang="x-none" dirty="0">
              <a:ea typeface="ＭＳ Ｐゴシック" charset="-128"/>
            </a:endParaRPr>
          </a:p>
          <a:p>
            <a:pPr eaLnBrk="1" hangingPunct="1">
              <a:lnSpc>
                <a:spcPct val="90000"/>
              </a:lnSpc>
            </a:pPr>
            <a:r>
              <a:rPr lang="en-US" altLang="x-none" dirty="0">
                <a:ea typeface="ＭＳ Ｐゴシック" charset="-128"/>
              </a:rPr>
              <a:t>If you don</a:t>
            </a:r>
            <a:r>
              <a:rPr lang="ja-JP" altLang="en-US" dirty="0">
                <a:ea typeface="ＭＳ Ｐゴシック" charset="-128"/>
              </a:rPr>
              <a:t>’</a:t>
            </a:r>
            <a:r>
              <a:rPr lang="en-US" altLang="ja-JP" dirty="0">
                <a:ea typeface="ＭＳ Ｐゴシック" charset="-128"/>
              </a:rPr>
              <a:t>t understand something, ask questions (especially </a:t>
            </a:r>
            <a:r>
              <a:rPr lang="ja-JP" altLang="en-US" dirty="0">
                <a:ea typeface="ＭＳ Ｐゴシック" charset="-128"/>
              </a:rPr>
              <a:t>“</a:t>
            </a:r>
            <a:r>
              <a:rPr lang="en-US" altLang="ja-JP" dirty="0">
                <a:ea typeface="ＭＳ Ｐゴシック" charset="-128"/>
              </a:rPr>
              <a:t>WHY?</a:t>
            </a:r>
            <a:r>
              <a:rPr lang="ja-JP" altLang="en-US" dirty="0">
                <a:ea typeface="ＭＳ Ｐゴシック" charset="-128"/>
              </a:rPr>
              <a:t>”</a:t>
            </a:r>
            <a:r>
              <a:rPr lang="en-US" altLang="ja-JP" dirty="0">
                <a:ea typeface="ＭＳ Ｐゴシック" charset="-128"/>
              </a:rPr>
              <a:t>).</a:t>
            </a:r>
          </a:p>
          <a:p>
            <a:pPr lvl="1" eaLnBrk="1" hangingPunct="1">
              <a:lnSpc>
                <a:spcPct val="90000"/>
              </a:lnSpc>
              <a:buFont typeface="Courier New" panose="02070309020205020404" pitchFamily="49" charset="0"/>
              <a:buChar char="o"/>
            </a:pPr>
            <a:r>
              <a:rPr lang="ja-JP" altLang="en-US" dirty="0">
                <a:ea typeface="ＭＳ Ｐゴシック" charset="-128"/>
              </a:rPr>
              <a:t>“</a:t>
            </a:r>
            <a:r>
              <a:rPr lang="en-US" altLang="ja-JP" dirty="0">
                <a:ea typeface="ＭＳ Ｐゴシック" charset="-128"/>
              </a:rPr>
              <a:t>There’s no such thing as a dumb question.</a:t>
            </a:r>
            <a:r>
              <a:rPr lang="ja-JP" altLang="en-US" dirty="0">
                <a:ea typeface="ＭＳ Ｐゴシック" charset="-128"/>
              </a:rPr>
              <a:t>”</a:t>
            </a:r>
            <a:endParaRPr lang="en-US" altLang="ja-JP" dirty="0">
              <a:ea typeface="ＭＳ Ｐゴシック" charset="-128"/>
            </a:endParaRPr>
          </a:p>
          <a:p>
            <a:pPr lvl="1" eaLnBrk="1" hangingPunct="1">
              <a:lnSpc>
                <a:spcPct val="90000"/>
              </a:lnSpc>
              <a:buFont typeface="Courier New" panose="02070309020205020404" pitchFamily="49" charset="0"/>
              <a:buChar char="o"/>
            </a:pPr>
            <a:r>
              <a:rPr lang="en-US" altLang="x-none" dirty="0">
                <a:ea typeface="ＭＳ Ｐゴシック" charset="-128"/>
              </a:rPr>
              <a:t>Computers are neither magical nor mysterious.  Everything can be explained!</a:t>
            </a:r>
          </a:p>
          <a:p>
            <a:pPr lvl="1" eaLnBrk="1" hangingPunct="1">
              <a:lnSpc>
                <a:spcPct val="90000"/>
              </a:lnSpc>
            </a:pPr>
            <a:endParaRPr lang="en-US" altLang="x-none" dirty="0">
              <a:ea typeface="ＭＳ Ｐゴシック" charset="-128"/>
            </a:endParaRPr>
          </a:p>
          <a:p>
            <a:pPr eaLnBrk="1" hangingPunct="1">
              <a:lnSpc>
                <a:spcPct val="90000"/>
              </a:lnSpc>
            </a:pPr>
            <a:r>
              <a:rPr lang="en-US" altLang="x-none" dirty="0">
                <a:ea typeface="ＭＳ Ｐゴシック" charset="-128"/>
              </a:rPr>
              <a:t>Discuss your design with others</a:t>
            </a:r>
          </a:p>
        </p:txBody>
      </p:sp>
      <p:sp>
        <p:nvSpPr>
          <p:cNvPr id="81922" name="Rectangle 2"/>
          <p:cNvSpPr>
            <a:spLocks noGrp="1" noChangeArrowheads="1"/>
          </p:cNvSpPr>
          <p:nvPr>
            <p:ph type="title"/>
          </p:nvPr>
        </p:nvSpPr>
        <p:spPr/>
        <p:txBody>
          <a:bodyPr/>
          <a:lstStyle/>
          <a:p>
            <a:pPr eaLnBrk="1" hangingPunct="1"/>
            <a:r>
              <a:rPr lang="en-US" altLang="x-none">
                <a:ea typeface="ＭＳ Ｐゴシック" charset="-128"/>
              </a:rPr>
              <a:t>How to do well in this course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547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547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547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5475">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5475">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54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pPr eaLnBrk="1" hangingPunct="1"/>
            <a:r>
              <a:rPr lang="en-US" altLang="x-none">
                <a:ea typeface="ＭＳ Ｐゴシック" charset="-128"/>
              </a:rPr>
              <a:t>Should you Take this Course?</a:t>
            </a:r>
          </a:p>
        </p:txBody>
      </p:sp>
      <p:sp>
        <p:nvSpPr>
          <p:cNvPr id="109571" name="Rectangle 3"/>
          <p:cNvSpPr>
            <a:spLocks noGrp="1" noChangeArrowheads="1"/>
          </p:cNvSpPr>
          <p:nvPr>
            <p:ph type="body" idx="1"/>
          </p:nvPr>
        </p:nvSpPr>
        <p:spPr/>
        <p:txBody>
          <a:bodyPr/>
          <a:lstStyle/>
          <a:p>
            <a:pPr eaLnBrk="1" hangingPunct="1"/>
            <a:endParaRPr lang="en-US" altLang="x-none" dirty="0">
              <a:ea typeface="ＭＳ Ｐゴシック" charset="-128"/>
            </a:endParaRPr>
          </a:p>
          <a:p>
            <a:pPr lvl="1" eaLnBrk="1" hangingPunct="1">
              <a:buFont typeface="Courier New" panose="02070309020205020404" pitchFamily="49" charset="0"/>
              <a:buChar char="o"/>
            </a:pPr>
            <a:r>
              <a:rPr lang="ja-JP" altLang="en-US">
                <a:ea typeface="ＭＳ Ｐゴシック" charset="-128"/>
              </a:rPr>
              <a:t>“</a:t>
            </a:r>
            <a:r>
              <a:rPr lang="en-US" altLang="ja-JP" dirty="0">
                <a:ea typeface="ＭＳ Ｐゴシック" charset="-128"/>
              </a:rPr>
              <a:t>I hate computers.</a:t>
            </a:r>
            <a:r>
              <a:rPr lang="ja-JP" altLang="en-US">
                <a:ea typeface="ＭＳ Ｐゴシック" charset="-128"/>
              </a:rPr>
              <a:t>”</a:t>
            </a:r>
            <a:endParaRPr lang="en-US" altLang="ja-JP" dirty="0">
              <a:ea typeface="ＭＳ Ｐゴシック" charset="-128"/>
            </a:endParaRPr>
          </a:p>
          <a:p>
            <a:pPr lvl="1" eaLnBrk="1" hangingPunct="1">
              <a:buFont typeface="Courier New" panose="02070309020205020404" pitchFamily="49" charset="0"/>
              <a:buChar char="o"/>
            </a:pPr>
            <a:r>
              <a:rPr lang="ja-JP" altLang="en-US">
                <a:ea typeface="ＭＳ Ｐゴシック" charset="-128"/>
              </a:rPr>
              <a:t>“</a:t>
            </a:r>
            <a:r>
              <a:rPr lang="en-US" altLang="ja-JP" dirty="0">
                <a:ea typeface="ＭＳ Ｐゴシック" charset="-128"/>
              </a:rPr>
              <a:t>I like fuzzy solutions.</a:t>
            </a:r>
            <a:r>
              <a:rPr lang="ja-JP" altLang="en-US">
                <a:ea typeface="ＭＳ Ｐゴシック" charset="-128"/>
              </a:rPr>
              <a:t>”</a:t>
            </a:r>
            <a:endParaRPr lang="en-US" altLang="ja-JP" dirty="0">
              <a:ea typeface="ＭＳ Ｐゴシック" charset="-128"/>
            </a:endParaRPr>
          </a:p>
          <a:p>
            <a:pPr lvl="2" eaLnBrk="1" hangingPunct="1"/>
            <a:r>
              <a:rPr lang="en-US" altLang="x-none" dirty="0">
                <a:ea typeface="ＭＳ Ｐゴシック" charset="-128"/>
              </a:rPr>
              <a:t>Programming forces you to solve problem precisely.</a:t>
            </a:r>
          </a:p>
          <a:p>
            <a:pPr lvl="1" eaLnBrk="1" hangingPunct="1">
              <a:buFont typeface="Courier New" panose="02070309020205020404" pitchFamily="49" charset="0"/>
              <a:buChar char="o"/>
            </a:pPr>
            <a:r>
              <a:rPr lang="ja-JP" altLang="en-US">
                <a:ea typeface="ＭＳ Ｐゴシック" charset="-128"/>
              </a:rPr>
              <a:t>“</a:t>
            </a:r>
            <a:r>
              <a:rPr lang="en-US" altLang="ja-JP" dirty="0">
                <a:ea typeface="ＭＳ Ｐゴシック" charset="-128"/>
              </a:rPr>
              <a:t>I refuse to think logically.</a:t>
            </a:r>
            <a:r>
              <a:rPr lang="ja-JP" altLang="en-US">
                <a:ea typeface="ＭＳ Ｐゴシック" charset="-128"/>
              </a:rPr>
              <a:t>”</a:t>
            </a:r>
            <a:endParaRPr lang="en-US" altLang="ja-JP" dirty="0">
              <a:ea typeface="ＭＳ Ｐゴシック" charset="-128"/>
            </a:endParaRPr>
          </a:p>
          <a:p>
            <a:pPr lvl="1" eaLnBrk="1" hangingPunct="1">
              <a:buFont typeface="Courier New" panose="02070309020205020404" pitchFamily="49" charset="0"/>
              <a:buChar char="o"/>
            </a:pPr>
            <a:r>
              <a:rPr lang="ja-JP" altLang="en-US">
                <a:ea typeface="ＭＳ Ｐゴシック" charset="-128"/>
              </a:rPr>
              <a:t>“</a:t>
            </a:r>
            <a:r>
              <a:rPr lang="en-US" altLang="ja-JP" dirty="0">
                <a:ea typeface="ＭＳ Ｐゴシック" charset="-128"/>
              </a:rPr>
              <a:t>I want to take an easy class.</a:t>
            </a:r>
            <a:r>
              <a:rPr lang="ja-JP" altLang="en-US">
                <a:ea typeface="ＭＳ Ｐゴシック" charset="-128"/>
              </a:rPr>
              <a:t>”</a:t>
            </a:r>
            <a:endParaRPr lang="en-US" altLang="ja-JP" dirty="0">
              <a:ea typeface="ＭＳ Ｐゴシック" charset="-128"/>
            </a:endParaRPr>
          </a:p>
          <a:p>
            <a:pPr lvl="2" eaLnBrk="1" hangingPunct="1"/>
            <a:r>
              <a:rPr lang="en-US" altLang="x-none" dirty="0">
                <a:ea typeface="ＭＳ Ｐゴシック" charset="-128"/>
              </a:rPr>
              <a:t>Hard for those who find difficulty in logical thinking and who don</a:t>
            </a:r>
            <a:r>
              <a:rPr lang="ja-JP" altLang="en-US">
                <a:ea typeface="ＭＳ Ｐゴシック" charset="-128"/>
              </a:rPr>
              <a:t>’</a:t>
            </a:r>
            <a:r>
              <a:rPr lang="en-US" altLang="ja-JP" dirty="0">
                <a:ea typeface="ＭＳ Ｐゴシック" charset="-128"/>
              </a:rPr>
              <a:t>t pay attention to precision.</a:t>
            </a:r>
          </a:p>
          <a:p>
            <a:pPr lvl="2" eaLnBrk="1" hangingPunct="1">
              <a:buFontTx/>
              <a:buNone/>
            </a:pPr>
            <a:endParaRPr lang="en-US" altLang="x-none" dirty="0">
              <a:ea typeface="ＭＳ Ｐゴシック" charset="-128"/>
            </a:endParaRPr>
          </a:p>
          <a:p>
            <a:pPr eaLnBrk="1" hangingPunct="1"/>
            <a:r>
              <a:rPr lang="en-US" altLang="x-none" dirty="0">
                <a:ea typeface="ＭＳ Ｐゴシック" charset="-128"/>
              </a:rPr>
              <a:t>Answer: No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95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957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9571">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9571">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09571">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9571">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95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p:txBody>
          <a:bodyPr/>
          <a:lstStyle/>
          <a:p>
            <a:pPr eaLnBrk="1" hangingPunct="1"/>
            <a:r>
              <a:rPr lang="en-US" altLang="x-none">
                <a:ea typeface="ＭＳ Ｐゴシック" charset="-128"/>
              </a:rPr>
              <a:t>Should you Take this Course?</a:t>
            </a:r>
          </a:p>
        </p:txBody>
      </p:sp>
      <p:sp>
        <p:nvSpPr>
          <p:cNvPr id="134147" name="Rectangle 3"/>
          <p:cNvSpPr>
            <a:spLocks noGrp="1" noChangeArrowheads="1"/>
          </p:cNvSpPr>
          <p:nvPr>
            <p:ph type="body" idx="1"/>
          </p:nvPr>
        </p:nvSpPr>
        <p:spPr/>
        <p:txBody>
          <a:bodyPr/>
          <a:lstStyle/>
          <a:p>
            <a:pPr lvl="1" eaLnBrk="1" hangingPunct="1">
              <a:buFont typeface="Courier New" panose="02070309020205020404" pitchFamily="49" charset="0"/>
              <a:buChar char="o"/>
            </a:pPr>
            <a:r>
              <a:rPr lang="ja-JP" altLang="en-US" sz="2200">
                <a:ea typeface="ＭＳ Ｐゴシック" charset="-128"/>
              </a:rPr>
              <a:t>“</a:t>
            </a:r>
            <a:r>
              <a:rPr lang="en-US" altLang="ja-JP" sz="2200" dirty="0">
                <a:ea typeface="ＭＳ Ｐゴシック" charset="-128"/>
              </a:rPr>
              <a:t>I want free gourmet meals and to make lots of money by working for Facebook/Google/LinkedIn/Apple</a:t>
            </a:r>
            <a:r>
              <a:rPr lang="ja-JP" altLang="en-US" sz="2200">
                <a:ea typeface="ＭＳ Ｐゴシック" charset="-128"/>
              </a:rPr>
              <a:t>”</a:t>
            </a:r>
            <a:endParaRPr lang="en-US" altLang="ja-JP" sz="2200" dirty="0">
              <a:ea typeface="ＭＳ Ｐゴシック" charset="-128"/>
            </a:endParaRPr>
          </a:p>
          <a:p>
            <a:pPr lvl="1" eaLnBrk="1" hangingPunct="1">
              <a:buFont typeface="Courier New" panose="02070309020205020404" pitchFamily="49" charset="0"/>
              <a:buChar char="o"/>
            </a:pPr>
            <a:r>
              <a:rPr lang="ja-JP" altLang="en-US" sz="2200">
                <a:ea typeface="ＭＳ Ｐゴシック" charset="-128"/>
              </a:rPr>
              <a:t>“</a:t>
            </a:r>
            <a:r>
              <a:rPr lang="en-US" altLang="ja-JP" sz="2200" dirty="0">
                <a:ea typeface="ＭＳ Ｐゴシック" charset="-128"/>
              </a:rPr>
              <a:t>World of Warcraft rocks hardcore!</a:t>
            </a:r>
            <a:r>
              <a:rPr lang="ja-JP" altLang="en-US" sz="2200">
                <a:ea typeface="ＭＳ Ｐゴシック" charset="-128"/>
              </a:rPr>
              <a:t>”</a:t>
            </a:r>
            <a:endParaRPr lang="en-US" altLang="ja-JP" sz="2200" dirty="0">
              <a:ea typeface="ＭＳ Ｐゴシック" charset="-128"/>
            </a:endParaRPr>
          </a:p>
          <a:p>
            <a:pPr lvl="1" eaLnBrk="1" hangingPunct="1">
              <a:buFont typeface="Courier New" panose="02070309020205020404" pitchFamily="49" charset="0"/>
              <a:buChar char="o"/>
            </a:pPr>
            <a:r>
              <a:rPr lang="ja-JP" altLang="en-US" sz="2200">
                <a:ea typeface="ＭＳ Ｐゴシック" charset="-128"/>
              </a:rPr>
              <a:t>“</a:t>
            </a:r>
            <a:r>
              <a:rPr lang="en-US" altLang="ja-JP" sz="2200" dirty="0">
                <a:ea typeface="ＭＳ Ｐゴシック" charset="-128"/>
              </a:rPr>
              <a:t>Everyone, look at my Facebook farm!</a:t>
            </a:r>
            <a:r>
              <a:rPr lang="ja-JP" altLang="en-US" sz="2200">
                <a:ea typeface="ＭＳ Ｐゴシック" charset="-128"/>
              </a:rPr>
              <a:t>”</a:t>
            </a:r>
            <a:endParaRPr lang="en-US" altLang="ja-JP" sz="2200" dirty="0">
              <a:ea typeface="ＭＳ Ｐゴシック" charset="-128"/>
            </a:endParaRPr>
          </a:p>
          <a:p>
            <a:pPr lvl="1" eaLnBrk="1" hangingPunct="1"/>
            <a:endParaRPr lang="en-US" altLang="x-none" sz="2200" dirty="0">
              <a:ea typeface="ＭＳ Ｐゴシック" charset="-128"/>
            </a:endParaRPr>
          </a:p>
          <a:p>
            <a:pPr lvl="1" eaLnBrk="1" hangingPunct="1"/>
            <a:endParaRPr lang="en-US" altLang="x-none" sz="2200" dirty="0">
              <a:ea typeface="ＭＳ Ｐゴシック" charset="-128"/>
            </a:endParaRPr>
          </a:p>
          <a:p>
            <a:pPr eaLnBrk="1" hangingPunct="1"/>
            <a:r>
              <a:rPr lang="en-US" altLang="x-none" sz="3000" dirty="0">
                <a:ea typeface="ＭＳ Ｐゴシック" charset="-128"/>
              </a:rPr>
              <a:t>Answer: Yes/no</a:t>
            </a:r>
          </a:p>
          <a:p>
            <a:pPr lvl="1" eaLnBrk="1" hangingPunct="1"/>
            <a:endParaRPr lang="en-US" altLang="x-none" sz="2600" dirty="0">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4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4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4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pPr eaLnBrk="1" hangingPunct="1"/>
            <a:r>
              <a:rPr lang="en-US" altLang="x-none">
                <a:ea typeface="ＭＳ Ｐゴシック" charset="-128"/>
              </a:rPr>
              <a:t>Should you Take this Course?</a:t>
            </a:r>
          </a:p>
        </p:txBody>
      </p:sp>
      <p:sp>
        <p:nvSpPr>
          <p:cNvPr id="134147" name="Rectangle 3"/>
          <p:cNvSpPr>
            <a:spLocks noGrp="1" noChangeArrowheads="1"/>
          </p:cNvSpPr>
          <p:nvPr>
            <p:ph type="body" idx="1"/>
          </p:nvPr>
        </p:nvSpPr>
        <p:spPr/>
        <p:txBody>
          <a:bodyPr/>
          <a:lstStyle/>
          <a:p>
            <a:pPr lvl="1" eaLnBrk="1" hangingPunct="1">
              <a:buFont typeface="Courier New" panose="02070309020205020404" pitchFamily="49" charset="0"/>
              <a:buChar char="o"/>
            </a:pPr>
            <a:r>
              <a:rPr lang="ja-JP" altLang="en-US" sz="2200">
                <a:ea typeface="ＭＳ Ｐゴシック" charset="-128"/>
              </a:rPr>
              <a:t>“</a:t>
            </a:r>
            <a:r>
              <a:rPr lang="en-US" altLang="ja-JP" sz="2200" dirty="0">
                <a:ea typeface="ＭＳ Ｐゴシック" charset="-128"/>
              </a:rPr>
              <a:t>I have to take this class.</a:t>
            </a:r>
            <a:r>
              <a:rPr lang="ja-JP" altLang="en-US" sz="2200">
                <a:ea typeface="ＭＳ Ｐゴシック" charset="-128"/>
              </a:rPr>
              <a:t>”</a:t>
            </a:r>
            <a:endParaRPr lang="en-US" altLang="ja-JP" sz="2200" dirty="0">
              <a:ea typeface="ＭＳ Ｐゴシック" charset="-128"/>
            </a:endParaRPr>
          </a:p>
          <a:p>
            <a:pPr lvl="1" eaLnBrk="1" hangingPunct="1">
              <a:buFont typeface="Courier New" panose="02070309020205020404" pitchFamily="49" charset="0"/>
              <a:buChar char="o"/>
            </a:pPr>
            <a:r>
              <a:rPr lang="ja-JP" altLang="en-US" sz="2200">
                <a:ea typeface="ＭＳ Ｐゴシック" charset="-128"/>
              </a:rPr>
              <a:t>“</a:t>
            </a:r>
            <a:r>
              <a:rPr lang="en-US" altLang="ja-JP" sz="2200" dirty="0">
                <a:ea typeface="ＭＳ Ｐゴシック" charset="-128"/>
              </a:rPr>
              <a:t>Computers and robots are going to take over the world.  I want to befriend them so that my life will be spared.</a:t>
            </a:r>
            <a:r>
              <a:rPr lang="ja-JP" altLang="en-US" sz="2200">
                <a:ea typeface="ＭＳ Ｐゴシック" charset="-128"/>
              </a:rPr>
              <a:t>”</a:t>
            </a:r>
            <a:endParaRPr lang="en-US" altLang="ja-JP" sz="2200" dirty="0">
              <a:ea typeface="ＭＳ Ｐゴシック" charset="-128"/>
            </a:endParaRPr>
          </a:p>
          <a:p>
            <a:pPr lvl="1" eaLnBrk="1" hangingPunct="1">
              <a:buFont typeface="Courier New" panose="02070309020205020404" pitchFamily="49" charset="0"/>
              <a:buChar char="o"/>
            </a:pPr>
            <a:r>
              <a:rPr lang="en-US" altLang="en-US" sz="2200" dirty="0">
                <a:ea typeface="ＭＳ Ｐゴシック" charset="-128"/>
              </a:rPr>
              <a:t>“</a:t>
            </a:r>
            <a:r>
              <a:rPr lang="en-US" altLang="x-none" sz="2200" dirty="0">
                <a:ea typeface="ＭＳ Ｐゴシック" charset="-128"/>
              </a:rPr>
              <a:t>I know that 65% of us will have to talk to software developers on a regular basis in whatever profession I choose after I graduate, I need to communicate with them.</a:t>
            </a:r>
            <a:r>
              <a:rPr lang="en-US" altLang="en-US" sz="2200" dirty="0">
                <a:ea typeface="ＭＳ Ｐゴシック" charset="-128"/>
              </a:rPr>
              <a:t>”</a:t>
            </a:r>
            <a:endParaRPr lang="en-US" altLang="ja-JP" sz="2200" dirty="0">
              <a:ea typeface="ＭＳ Ｐゴシック" charset="-128"/>
            </a:endParaRPr>
          </a:p>
          <a:p>
            <a:pPr lvl="1" eaLnBrk="1" hangingPunct="1">
              <a:buFont typeface="Courier New" panose="02070309020205020404" pitchFamily="49" charset="0"/>
              <a:buChar char="o"/>
            </a:pPr>
            <a:r>
              <a:rPr lang="ja-JP" altLang="en-US" sz="2200">
                <a:ea typeface="ＭＳ Ｐゴシック" charset="-128"/>
              </a:rPr>
              <a:t>“</a:t>
            </a:r>
            <a:r>
              <a:rPr lang="en-US" altLang="ja-JP" sz="2200" dirty="0">
                <a:ea typeface="ＭＳ Ｐゴシック" charset="-128"/>
              </a:rPr>
              <a:t>I like to solve problems.</a:t>
            </a:r>
            <a:r>
              <a:rPr lang="ja-JP" altLang="en-US" sz="2200">
                <a:ea typeface="ＭＳ Ｐゴシック" charset="-128"/>
              </a:rPr>
              <a:t>”</a:t>
            </a:r>
            <a:endParaRPr lang="en-US" altLang="ja-JP" sz="2200" dirty="0">
              <a:ea typeface="ＭＳ Ｐゴシック" charset="-128"/>
            </a:endParaRPr>
          </a:p>
          <a:p>
            <a:pPr lvl="1" eaLnBrk="1" hangingPunct="1">
              <a:buFont typeface="Courier New" panose="02070309020205020404" pitchFamily="49" charset="0"/>
              <a:buChar char="o"/>
            </a:pPr>
            <a:r>
              <a:rPr lang="ja-JP" altLang="en-US" sz="2200">
                <a:ea typeface="ＭＳ Ｐゴシック" charset="-128"/>
              </a:rPr>
              <a:t>“</a:t>
            </a:r>
            <a:r>
              <a:rPr lang="en-US" altLang="ja-JP" sz="2200" dirty="0">
                <a:ea typeface="ＭＳ Ｐゴシック" charset="-128"/>
              </a:rPr>
              <a:t>I like to learn new perspectives on how to solve problems.</a:t>
            </a:r>
            <a:r>
              <a:rPr lang="ja-JP" altLang="en-US" sz="2200">
                <a:ea typeface="ＭＳ Ｐゴシック" charset="-128"/>
              </a:rPr>
              <a:t>”</a:t>
            </a:r>
            <a:endParaRPr lang="en-US" altLang="ja-JP" sz="2200" dirty="0">
              <a:ea typeface="ＭＳ Ｐゴシック" charset="-128"/>
            </a:endParaRPr>
          </a:p>
          <a:p>
            <a:pPr lvl="1" eaLnBrk="1" hangingPunct="1">
              <a:buFont typeface="Courier New" panose="02070309020205020404" pitchFamily="49" charset="0"/>
              <a:buChar char="o"/>
            </a:pPr>
            <a:r>
              <a:rPr lang="en-US" altLang="x-none" sz="2200" dirty="0">
                <a:ea typeface="ＭＳ Ｐゴシック" charset="-128"/>
              </a:rPr>
              <a:t>…</a:t>
            </a:r>
          </a:p>
          <a:p>
            <a:pPr eaLnBrk="1" hangingPunct="1"/>
            <a:r>
              <a:rPr lang="en-US" altLang="x-none" dirty="0">
                <a:ea typeface="ＭＳ Ｐゴシック" charset="-128"/>
              </a:rPr>
              <a:t>Answer: Yes</a:t>
            </a:r>
            <a:endParaRPr lang="en-US" altLang="x-none" sz="2600" dirty="0">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4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4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41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414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414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34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4B03B8B8-B9D6-9D46-9BF8-C63492A44C5E}" type="slidenum">
              <a:rPr lang="en-US" altLang="x-none" sz="1200">
                <a:latin typeface="Tahoma" charset="0"/>
              </a:rPr>
              <a:pPr>
                <a:spcBef>
                  <a:spcPct val="0"/>
                </a:spcBef>
                <a:buClrTx/>
                <a:buSzTx/>
                <a:buFontTx/>
                <a:buNone/>
              </a:pPr>
              <a:t>47</a:t>
            </a:fld>
            <a:endParaRPr lang="en-US" altLang="x-none" sz="1200">
              <a:latin typeface="Tahoma" charset="0"/>
            </a:endParaRPr>
          </a:p>
        </p:txBody>
      </p:sp>
      <p:sp>
        <p:nvSpPr>
          <p:cNvPr id="86018" name="Rectangle 4"/>
          <p:cNvSpPr>
            <a:spLocks noGrp="1" noChangeArrowheads="1"/>
          </p:cNvSpPr>
          <p:nvPr>
            <p:ph type="title"/>
          </p:nvPr>
        </p:nvSpPr>
        <p:spPr/>
        <p:txBody>
          <a:bodyPr/>
          <a:lstStyle/>
          <a:p>
            <a:r>
              <a:rPr lang="en-US" altLang="x-none">
                <a:ea typeface="ＭＳ Ｐゴシック" charset="-128"/>
              </a:rPr>
              <a:t>Questions for You</a:t>
            </a:r>
          </a:p>
        </p:txBody>
      </p:sp>
      <p:sp>
        <p:nvSpPr>
          <p:cNvPr id="86019" name="Rectangle 6"/>
          <p:cNvSpPr>
            <a:spLocks noGrp="1" noChangeArrowheads="1"/>
          </p:cNvSpPr>
          <p:nvPr>
            <p:ph type="body" idx="1"/>
          </p:nvPr>
        </p:nvSpPr>
        <p:spPr>
          <a:xfrm>
            <a:off x="533400" y="1600200"/>
            <a:ext cx="7772400" cy="4267200"/>
          </a:xfrm>
        </p:spPr>
        <p:txBody>
          <a:bodyPr/>
          <a:lstStyle/>
          <a:p>
            <a:r>
              <a:rPr lang="en-US" altLang="x-none" dirty="0">
                <a:ea typeface="ＭＳ Ｐゴシック" charset="-128"/>
              </a:rPr>
              <a:t>Please return the class survey at the end of the class</a:t>
            </a:r>
          </a:p>
        </p:txBody>
      </p:sp>
      <p:pic>
        <p:nvPicPr>
          <p:cNvPr id="2" name="Picture 1">
            <a:extLst>
              <a:ext uri="{FF2B5EF4-FFF2-40B4-BE49-F238E27FC236}">
                <a16:creationId xmlns:a16="http://schemas.microsoft.com/office/drawing/2014/main" id="{B2487713-A25F-9840-B2C4-BED8EB739086}"/>
              </a:ext>
            </a:extLst>
          </p:cNvPr>
          <p:cNvPicPr>
            <a:picLocks noChangeAspect="1"/>
          </p:cNvPicPr>
          <p:nvPr/>
        </p:nvPicPr>
        <p:blipFill>
          <a:blip r:embed="rId3"/>
          <a:stretch>
            <a:fillRect/>
          </a:stretch>
        </p:blipFill>
        <p:spPr>
          <a:xfrm>
            <a:off x="2590800" y="2592388"/>
            <a:ext cx="3810000" cy="38100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4"/>
          <p:cNvSpPr>
            <a:spLocks noGrp="1" noChangeArrowheads="1"/>
          </p:cNvSpPr>
          <p:nvPr>
            <p:ph type="ctrTitle"/>
          </p:nvPr>
        </p:nvSpPr>
        <p:spPr/>
        <p:txBody>
          <a:bodyPr/>
          <a:lstStyle/>
          <a:p>
            <a:pPr algn="ctr"/>
            <a:r>
              <a:rPr lang="en-US" altLang="x-none">
                <a:ea typeface="ＭＳ Ｐゴシック" charset="-128"/>
              </a:rPr>
              <a:t>Questions?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altLang="x-none">
                <a:ea typeface="ＭＳ Ｐゴシック" charset="-128"/>
              </a:rPr>
              <a:t>Fields of Computer Science</a:t>
            </a:r>
          </a:p>
        </p:txBody>
      </p:sp>
      <p:sp>
        <p:nvSpPr>
          <p:cNvPr id="3" name="Content Placeholder 2"/>
          <p:cNvSpPr>
            <a:spLocks noGrp="1"/>
          </p:cNvSpPr>
          <p:nvPr>
            <p:ph idx="1"/>
          </p:nvPr>
        </p:nvSpPr>
        <p:spPr>
          <a:xfrm>
            <a:off x="533400" y="1371600"/>
            <a:ext cx="8153400" cy="4648200"/>
          </a:xfrm>
        </p:spPr>
        <p:txBody>
          <a:bodyPr/>
          <a:lstStyle/>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altLang="x-none" sz="2400">
                <a:ea typeface="ＭＳ Ｐゴシック" charset="-128"/>
              </a:rPr>
              <a:t>Artificial intelligence</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altLang="x-none" sz="2400">
                <a:ea typeface="ＭＳ Ｐゴシック" charset="-128"/>
              </a:rPr>
              <a:t>Databases</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altLang="x-none" sz="2400">
                <a:ea typeface="ＭＳ Ｐゴシック" charset="-128"/>
              </a:rPr>
              <a:t>Graphics and multimedia</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altLang="x-none" sz="2400">
                <a:ea typeface="ＭＳ Ｐゴシック" charset="-128"/>
              </a:rPr>
              <a:t>Mobile computing</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altLang="x-none" sz="2400">
                <a:ea typeface="ＭＳ Ｐゴシック" charset="-128"/>
              </a:rPr>
              <a:t>Systems/networks</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altLang="x-none" sz="2400">
                <a:ea typeface="ＭＳ Ｐゴシック" charset="-128"/>
              </a:rPr>
              <a:t>Theory</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altLang="x-none" sz="2400">
                <a:ea typeface="ＭＳ Ｐゴシック" charset="-128"/>
              </a:rPr>
              <a:t>...</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altLang="x-none" sz="2000">
              <a:ea typeface="ＭＳ Ｐゴシック" charset="-128"/>
            </a:endParaRPr>
          </a:p>
        </p:txBody>
      </p:sp>
      <p:sp>
        <p:nvSpPr>
          <p:cNvPr id="2" name="Slide Number Placeholder 5">
            <a:extLst>
              <a:ext uri="{FF2B5EF4-FFF2-40B4-BE49-F238E27FC236}">
                <a16:creationId xmlns:a16="http://schemas.microsoft.com/office/drawing/2014/main" id="{358BFC54-74A4-6E14-40DF-C37E458BE72B}"/>
              </a:ext>
            </a:extLst>
          </p:cNvPr>
          <p:cNvSpPr>
            <a:spLocks noGrp="1"/>
          </p:cNvSpPr>
          <p:nvPr>
            <p:ph type="sldNum" sz="quarter" idx="12"/>
          </p:nvPr>
        </p:nvSpPr>
        <p:spPr>
          <a:xfrm>
            <a:off x="7023100" y="64135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7CBD4323-42A0-E54E-9D59-E221C7814D01}" type="slidenum">
              <a:rPr lang="en-US" altLang="x-none" sz="1200">
                <a:latin typeface="Tahoma" charset="0"/>
              </a:rPr>
              <a:pPr/>
              <a:t>5</a:t>
            </a:fld>
            <a:endParaRPr lang="en-US" altLang="x-none" sz="1200" dirty="0">
              <a:latin typeface="Tahom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p:txBody>
          <a:bodyPr/>
          <a:lstStyle/>
          <a:p>
            <a:pPr eaLnBrk="1" hangingPunct="1"/>
            <a:r>
              <a:rPr lang="en-US" altLang="x-none">
                <a:ea typeface="ＭＳ Ｐゴシック" charset="-128"/>
              </a:rPr>
              <a:t>Algorithm Example: Phonebook</a:t>
            </a:r>
          </a:p>
        </p:txBody>
      </p:sp>
      <p:sp>
        <p:nvSpPr>
          <p:cNvPr id="21506" name="Rectangle 3"/>
          <p:cNvSpPr>
            <a:spLocks noGrp="1"/>
          </p:cNvSpPr>
          <p:nvPr>
            <p:ph type="body" idx="1"/>
          </p:nvPr>
        </p:nvSpPr>
        <p:spPr/>
        <p:txBody>
          <a:bodyPr/>
          <a:lstStyle/>
          <a:p>
            <a:pPr eaLnBrk="1" hangingPunct="1"/>
            <a:r>
              <a:rPr lang="en-GB" altLang="x-none">
                <a:ea typeface="ＭＳ Ｐゴシック" charset="-128"/>
              </a:rPr>
              <a:t>Problem: How to look up a name in the telephone directory?</a:t>
            </a:r>
          </a:p>
        </p:txBody>
      </p:sp>
      <p:pic>
        <p:nvPicPr>
          <p:cNvPr id="2150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810000"/>
            <a:ext cx="35052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2"/>
          <p:cNvSpPr>
            <a:spLocks noChangeArrowheads="1"/>
          </p:cNvSpPr>
          <p:nvPr/>
        </p:nvSpPr>
        <p:spPr bwMode="auto">
          <a:xfrm>
            <a:off x="4322763" y="6248400"/>
            <a:ext cx="46482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900">
                <a:latin typeface="Times New Roman" charset="0"/>
              </a:rPr>
              <a:t>Src: http://www.123rf.com/photo_3534051_phone-directory-on-isolated-white-background.html</a:t>
            </a:r>
          </a:p>
        </p:txBody>
      </p:sp>
      <p:sp>
        <p:nvSpPr>
          <p:cNvPr id="2" name="Slide Number Placeholder 5">
            <a:extLst>
              <a:ext uri="{FF2B5EF4-FFF2-40B4-BE49-F238E27FC236}">
                <a16:creationId xmlns:a16="http://schemas.microsoft.com/office/drawing/2014/main" id="{2F840DA4-233B-3FEA-767C-694F14B81357}"/>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99">
                <a:solidFill>
                  <a:schemeClr val="tx1"/>
                </a:solidFill>
                <a:latin typeface="Times New Roman" charset="0"/>
                <a:ea typeface="ＭＳ Ｐゴシック" charset="-128"/>
              </a:defRPr>
            </a:lvl1pPr>
            <a:lvl2pPr marL="741613" indent="-285236">
              <a:defRPr sz="499">
                <a:solidFill>
                  <a:schemeClr val="tx1"/>
                </a:solidFill>
                <a:latin typeface="Times New Roman" charset="0"/>
                <a:ea typeface="ＭＳ Ｐゴシック" charset="-128"/>
              </a:defRPr>
            </a:lvl2pPr>
            <a:lvl3pPr marL="1140943" indent="-228189">
              <a:defRPr sz="499">
                <a:solidFill>
                  <a:schemeClr val="tx1"/>
                </a:solidFill>
                <a:latin typeface="Times New Roman" charset="0"/>
                <a:ea typeface="ＭＳ Ｐゴシック" charset="-128"/>
              </a:defRPr>
            </a:lvl3pPr>
            <a:lvl4pPr marL="1597320" indent="-228189">
              <a:defRPr sz="499">
                <a:solidFill>
                  <a:schemeClr val="tx1"/>
                </a:solidFill>
                <a:latin typeface="Times New Roman" charset="0"/>
                <a:ea typeface="ＭＳ Ｐゴシック" charset="-128"/>
              </a:defRPr>
            </a:lvl4pPr>
            <a:lvl5pPr marL="2053697" indent="-228189">
              <a:defRPr sz="499">
                <a:solidFill>
                  <a:schemeClr val="tx1"/>
                </a:solidFill>
                <a:latin typeface="Times New Roman" charset="0"/>
                <a:ea typeface="ＭＳ Ｐゴシック" charset="-128"/>
              </a:defRPr>
            </a:lvl5pPr>
            <a:lvl6pPr marL="2510074" indent="-228189" algn="ctr" eaLnBrk="0" fontAlgn="base" hangingPunct="0">
              <a:spcBef>
                <a:spcPct val="0"/>
              </a:spcBef>
              <a:spcAft>
                <a:spcPct val="0"/>
              </a:spcAft>
              <a:defRPr sz="499">
                <a:solidFill>
                  <a:schemeClr val="tx1"/>
                </a:solidFill>
                <a:latin typeface="Times New Roman" charset="0"/>
                <a:ea typeface="ＭＳ Ｐゴシック" charset="-128"/>
              </a:defRPr>
            </a:lvl6pPr>
            <a:lvl7pPr marL="2966451" indent="-228189" algn="ctr" eaLnBrk="0" fontAlgn="base" hangingPunct="0">
              <a:spcBef>
                <a:spcPct val="0"/>
              </a:spcBef>
              <a:spcAft>
                <a:spcPct val="0"/>
              </a:spcAft>
              <a:defRPr sz="499">
                <a:solidFill>
                  <a:schemeClr val="tx1"/>
                </a:solidFill>
                <a:latin typeface="Times New Roman" charset="0"/>
                <a:ea typeface="ＭＳ Ｐゴシック" charset="-128"/>
              </a:defRPr>
            </a:lvl7pPr>
            <a:lvl8pPr marL="3422828" indent="-228189" algn="ctr" eaLnBrk="0" fontAlgn="base" hangingPunct="0">
              <a:spcBef>
                <a:spcPct val="0"/>
              </a:spcBef>
              <a:spcAft>
                <a:spcPct val="0"/>
              </a:spcAft>
              <a:defRPr sz="499">
                <a:solidFill>
                  <a:schemeClr val="tx1"/>
                </a:solidFill>
                <a:latin typeface="Times New Roman" charset="0"/>
                <a:ea typeface="ＭＳ Ｐゴシック" charset="-128"/>
              </a:defRPr>
            </a:lvl8pPr>
            <a:lvl9pPr marL="3879205" indent="-228189" algn="ctr" eaLnBrk="0" fontAlgn="base" hangingPunct="0">
              <a:spcBef>
                <a:spcPct val="0"/>
              </a:spcBef>
              <a:spcAft>
                <a:spcPct val="0"/>
              </a:spcAft>
              <a:defRPr sz="499">
                <a:solidFill>
                  <a:schemeClr val="tx1"/>
                </a:solidFill>
                <a:latin typeface="Times New Roman" charset="0"/>
                <a:ea typeface="ＭＳ Ｐゴシック" charset="-128"/>
              </a:defRPr>
            </a:lvl9pPr>
          </a:lstStyle>
          <a:p>
            <a:fld id="{8A09406B-2E0D-2643-B185-88971C3F74AE}" type="slidenum">
              <a:rPr lang="en-US" altLang="x-none" sz="1198">
                <a:latin typeface="Tahoma" charset="0"/>
              </a:rPr>
              <a:pPr/>
              <a:t>6</a:t>
            </a:fld>
            <a:endParaRPr lang="en-US" altLang="x-none" sz="1198">
              <a:latin typeface="Tahoma"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p:txBody>
          <a:bodyPr/>
          <a:lstStyle/>
          <a:p>
            <a:pPr eaLnBrk="1" hangingPunct="1"/>
            <a:r>
              <a:rPr lang="en-US" altLang="x-none" sz="3600">
                <a:ea typeface="ＭＳ Ｐゴシック" charset="-128"/>
              </a:rPr>
              <a:t>Comparison of Complexity</a:t>
            </a:r>
          </a:p>
        </p:txBody>
      </p:sp>
      <p:pic>
        <p:nvPicPr>
          <p:cNvPr id="2253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83407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p:cNvSpPr>
            <a:spLocks noChangeArrowheads="1"/>
          </p:cNvSpPr>
          <p:nvPr/>
        </p:nvSpPr>
        <p:spPr bwMode="auto">
          <a:xfrm>
            <a:off x="457200" y="6596063"/>
            <a:ext cx="48783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100">
                <a:latin typeface="Times New Roman" charset="0"/>
              </a:rPr>
              <a:t>http://d2o9nyf4hwsci4.cloudfront.net/2013/fall/lectures/0/w/notes0w/notes0w.html</a:t>
            </a:r>
          </a:p>
        </p:txBody>
      </p:sp>
      <p:sp>
        <p:nvSpPr>
          <p:cNvPr id="2" name="Slide Number Placeholder 5">
            <a:extLst>
              <a:ext uri="{FF2B5EF4-FFF2-40B4-BE49-F238E27FC236}">
                <a16:creationId xmlns:a16="http://schemas.microsoft.com/office/drawing/2014/main" id="{D1748FC6-EEA4-68BC-6DE2-582515535450}"/>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99">
                <a:solidFill>
                  <a:schemeClr val="tx1"/>
                </a:solidFill>
                <a:latin typeface="Times New Roman" charset="0"/>
                <a:ea typeface="ＭＳ Ｐゴシック" charset="-128"/>
              </a:defRPr>
            </a:lvl1pPr>
            <a:lvl2pPr marL="741613" indent="-285236">
              <a:defRPr sz="499">
                <a:solidFill>
                  <a:schemeClr val="tx1"/>
                </a:solidFill>
                <a:latin typeface="Times New Roman" charset="0"/>
                <a:ea typeface="ＭＳ Ｐゴシック" charset="-128"/>
              </a:defRPr>
            </a:lvl2pPr>
            <a:lvl3pPr marL="1140943" indent="-228189">
              <a:defRPr sz="499">
                <a:solidFill>
                  <a:schemeClr val="tx1"/>
                </a:solidFill>
                <a:latin typeface="Times New Roman" charset="0"/>
                <a:ea typeface="ＭＳ Ｐゴシック" charset="-128"/>
              </a:defRPr>
            </a:lvl3pPr>
            <a:lvl4pPr marL="1597320" indent="-228189">
              <a:defRPr sz="499">
                <a:solidFill>
                  <a:schemeClr val="tx1"/>
                </a:solidFill>
                <a:latin typeface="Times New Roman" charset="0"/>
                <a:ea typeface="ＭＳ Ｐゴシック" charset="-128"/>
              </a:defRPr>
            </a:lvl4pPr>
            <a:lvl5pPr marL="2053697" indent="-228189">
              <a:defRPr sz="499">
                <a:solidFill>
                  <a:schemeClr val="tx1"/>
                </a:solidFill>
                <a:latin typeface="Times New Roman" charset="0"/>
                <a:ea typeface="ＭＳ Ｐゴシック" charset="-128"/>
              </a:defRPr>
            </a:lvl5pPr>
            <a:lvl6pPr marL="2510074" indent="-228189" algn="ctr" eaLnBrk="0" fontAlgn="base" hangingPunct="0">
              <a:spcBef>
                <a:spcPct val="0"/>
              </a:spcBef>
              <a:spcAft>
                <a:spcPct val="0"/>
              </a:spcAft>
              <a:defRPr sz="499">
                <a:solidFill>
                  <a:schemeClr val="tx1"/>
                </a:solidFill>
                <a:latin typeface="Times New Roman" charset="0"/>
                <a:ea typeface="ＭＳ Ｐゴシック" charset="-128"/>
              </a:defRPr>
            </a:lvl6pPr>
            <a:lvl7pPr marL="2966451" indent="-228189" algn="ctr" eaLnBrk="0" fontAlgn="base" hangingPunct="0">
              <a:spcBef>
                <a:spcPct val="0"/>
              </a:spcBef>
              <a:spcAft>
                <a:spcPct val="0"/>
              </a:spcAft>
              <a:defRPr sz="499">
                <a:solidFill>
                  <a:schemeClr val="tx1"/>
                </a:solidFill>
                <a:latin typeface="Times New Roman" charset="0"/>
                <a:ea typeface="ＭＳ Ｐゴシック" charset="-128"/>
              </a:defRPr>
            </a:lvl7pPr>
            <a:lvl8pPr marL="3422828" indent="-228189" algn="ctr" eaLnBrk="0" fontAlgn="base" hangingPunct="0">
              <a:spcBef>
                <a:spcPct val="0"/>
              </a:spcBef>
              <a:spcAft>
                <a:spcPct val="0"/>
              </a:spcAft>
              <a:defRPr sz="499">
                <a:solidFill>
                  <a:schemeClr val="tx1"/>
                </a:solidFill>
                <a:latin typeface="Times New Roman" charset="0"/>
                <a:ea typeface="ＭＳ Ｐゴシック" charset="-128"/>
              </a:defRPr>
            </a:lvl8pPr>
            <a:lvl9pPr marL="3879205" indent="-228189" algn="ctr" eaLnBrk="0" fontAlgn="base" hangingPunct="0">
              <a:spcBef>
                <a:spcPct val="0"/>
              </a:spcBef>
              <a:spcAft>
                <a:spcPct val="0"/>
              </a:spcAft>
              <a:defRPr sz="499">
                <a:solidFill>
                  <a:schemeClr val="tx1"/>
                </a:solidFill>
                <a:latin typeface="Times New Roman" charset="0"/>
                <a:ea typeface="ＭＳ Ｐゴシック" charset="-128"/>
              </a:defRPr>
            </a:lvl9pPr>
          </a:lstStyle>
          <a:p>
            <a:fld id="{8A09406B-2E0D-2643-B185-88971C3F74AE}" type="slidenum">
              <a:rPr lang="en-US" altLang="x-none" sz="1198">
                <a:latin typeface="Tahoma" charset="0"/>
              </a:rPr>
              <a:pPr/>
              <a:t>7</a:t>
            </a:fld>
            <a:endParaRPr lang="en-US" altLang="x-none" sz="1198">
              <a:latin typeface="Tahoma"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p:txBody>
          <a:bodyPr/>
          <a:lstStyle/>
          <a:p>
            <a:pPr eaLnBrk="1" hangingPunct="1"/>
            <a:r>
              <a:rPr lang="en-US" altLang="x-none">
                <a:ea typeface="ＭＳ Ｐゴシック" charset="-128"/>
              </a:rPr>
              <a:t>Algorithm Example: Counting </a:t>
            </a:r>
          </a:p>
        </p:txBody>
      </p:sp>
      <p:sp>
        <p:nvSpPr>
          <p:cNvPr id="23554" name="Rectangle 3"/>
          <p:cNvSpPr>
            <a:spLocks noGrp="1"/>
          </p:cNvSpPr>
          <p:nvPr>
            <p:ph type="body" idx="1"/>
          </p:nvPr>
        </p:nvSpPr>
        <p:spPr/>
        <p:txBody>
          <a:bodyPr/>
          <a:lstStyle/>
          <a:p>
            <a:pPr eaLnBrk="1" hangingPunct="1"/>
            <a:r>
              <a:rPr lang="en-GB" altLang="x-none">
                <a:ea typeface="ＭＳ Ｐゴシック" charset="-128"/>
              </a:rPr>
              <a:t>Problem: How to count the number of students in a classroom?</a:t>
            </a:r>
          </a:p>
        </p:txBody>
      </p:sp>
      <p:pic>
        <p:nvPicPr>
          <p:cNvPr id="2355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429000"/>
            <a:ext cx="424656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2"/>
          <p:cNvSpPr>
            <a:spLocks noChangeArrowheads="1"/>
          </p:cNvSpPr>
          <p:nvPr/>
        </p:nvSpPr>
        <p:spPr bwMode="auto">
          <a:xfrm>
            <a:off x="3524250" y="6400800"/>
            <a:ext cx="37099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100">
                <a:latin typeface="Times New Roman" charset="0"/>
              </a:rPr>
              <a:t>Src: http://www.flickr.com/photos/usag-yongsan/5587562543/</a:t>
            </a:r>
          </a:p>
        </p:txBody>
      </p:sp>
      <p:sp>
        <p:nvSpPr>
          <p:cNvPr id="2" name="Slide Number Placeholder 5">
            <a:extLst>
              <a:ext uri="{FF2B5EF4-FFF2-40B4-BE49-F238E27FC236}">
                <a16:creationId xmlns:a16="http://schemas.microsoft.com/office/drawing/2014/main" id="{F9A853BD-3B68-0049-62E3-B80C62CC3CE4}"/>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99">
                <a:solidFill>
                  <a:schemeClr val="tx1"/>
                </a:solidFill>
                <a:latin typeface="Times New Roman" charset="0"/>
                <a:ea typeface="ＭＳ Ｐゴシック" charset="-128"/>
              </a:defRPr>
            </a:lvl1pPr>
            <a:lvl2pPr marL="741613" indent="-285236">
              <a:defRPr sz="499">
                <a:solidFill>
                  <a:schemeClr val="tx1"/>
                </a:solidFill>
                <a:latin typeface="Times New Roman" charset="0"/>
                <a:ea typeface="ＭＳ Ｐゴシック" charset="-128"/>
              </a:defRPr>
            </a:lvl2pPr>
            <a:lvl3pPr marL="1140943" indent="-228189">
              <a:defRPr sz="499">
                <a:solidFill>
                  <a:schemeClr val="tx1"/>
                </a:solidFill>
                <a:latin typeface="Times New Roman" charset="0"/>
                <a:ea typeface="ＭＳ Ｐゴシック" charset="-128"/>
              </a:defRPr>
            </a:lvl3pPr>
            <a:lvl4pPr marL="1597320" indent="-228189">
              <a:defRPr sz="499">
                <a:solidFill>
                  <a:schemeClr val="tx1"/>
                </a:solidFill>
                <a:latin typeface="Times New Roman" charset="0"/>
                <a:ea typeface="ＭＳ Ｐゴシック" charset="-128"/>
              </a:defRPr>
            </a:lvl4pPr>
            <a:lvl5pPr marL="2053697" indent="-228189">
              <a:defRPr sz="499">
                <a:solidFill>
                  <a:schemeClr val="tx1"/>
                </a:solidFill>
                <a:latin typeface="Times New Roman" charset="0"/>
                <a:ea typeface="ＭＳ Ｐゴシック" charset="-128"/>
              </a:defRPr>
            </a:lvl5pPr>
            <a:lvl6pPr marL="2510074" indent="-228189" algn="ctr" eaLnBrk="0" fontAlgn="base" hangingPunct="0">
              <a:spcBef>
                <a:spcPct val="0"/>
              </a:spcBef>
              <a:spcAft>
                <a:spcPct val="0"/>
              </a:spcAft>
              <a:defRPr sz="499">
                <a:solidFill>
                  <a:schemeClr val="tx1"/>
                </a:solidFill>
                <a:latin typeface="Times New Roman" charset="0"/>
                <a:ea typeface="ＭＳ Ｐゴシック" charset="-128"/>
              </a:defRPr>
            </a:lvl6pPr>
            <a:lvl7pPr marL="2966451" indent="-228189" algn="ctr" eaLnBrk="0" fontAlgn="base" hangingPunct="0">
              <a:spcBef>
                <a:spcPct val="0"/>
              </a:spcBef>
              <a:spcAft>
                <a:spcPct val="0"/>
              </a:spcAft>
              <a:defRPr sz="499">
                <a:solidFill>
                  <a:schemeClr val="tx1"/>
                </a:solidFill>
                <a:latin typeface="Times New Roman" charset="0"/>
                <a:ea typeface="ＭＳ Ｐゴシック" charset="-128"/>
              </a:defRPr>
            </a:lvl7pPr>
            <a:lvl8pPr marL="3422828" indent="-228189" algn="ctr" eaLnBrk="0" fontAlgn="base" hangingPunct="0">
              <a:spcBef>
                <a:spcPct val="0"/>
              </a:spcBef>
              <a:spcAft>
                <a:spcPct val="0"/>
              </a:spcAft>
              <a:defRPr sz="499">
                <a:solidFill>
                  <a:schemeClr val="tx1"/>
                </a:solidFill>
                <a:latin typeface="Times New Roman" charset="0"/>
                <a:ea typeface="ＭＳ Ｐゴシック" charset="-128"/>
              </a:defRPr>
            </a:lvl8pPr>
            <a:lvl9pPr marL="3879205" indent="-228189" algn="ctr" eaLnBrk="0" fontAlgn="base" hangingPunct="0">
              <a:spcBef>
                <a:spcPct val="0"/>
              </a:spcBef>
              <a:spcAft>
                <a:spcPct val="0"/>
              </a:spcAft>
              <a:defRPr sz="499">
                <a:solidFill>
                  <a:schemeClr val="tx1"/>
                </a:solidFill>
                <a:latin typeface="Times New Roman" charset="0"/>
                <a:ea typeface="ＭＳ Ｐゴシック" charset="-128"/>
              </a:defRPr>
            </a:lvl9pPr>
          </a:lstStyle>
          <a:p>
            <a:fld id="{8A09406B-2E0D-2643-B185-88971C3F74AE}" type="slidenum">
              <a:rPr lang="en-US" altLang="x-none" sz="1198">
                <a:latin typeface="Tahoma" charset="0"/>
              </a:rPr>
              <a:pPr/>
              <a:t>8</a:t>
            </a:fld>
            <a:endParaRPr lang="en-US" altLang="x-none" sz="1198">
              <a:latin typeface="Tahoma"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p:txBody>
          <a:bodyPr/>
          <a:lstStyle/>
          <a:p>
            <a:pPr eaLnBrk="1" hangingPunct="1"/>
            <a:r>
              <a:rPr lang="en-US" altLang="x-none" sz="3600">
                <a:ea typeface="ＭＳ Ｐゴシック" charset="-128"/>
              </a:rPr>
              <a:t>Google</a:t>
            </a:r>
            <a:r>
              <a:rPr lang="en-US" altLang="en-US" sz="3600">
                <a:ea typeface="ＭＳ Ｐゴシック" charset="-128"/>
              </a:rPr>
              <a:t>’</a:t>
            </a:r>
            <a:r>
              <a:rPr lang="en-US" altLang="x-none" sz="3600">
                <a:ea typeface="ＭＳ Ｐゴシック" charset="-128"/>
              </a:rPr>
              <a:t>s Map-Reduce Scheme</a:t>
            </a:r>
          </a:p>
        </p:txBody>
      </p:sp>
      <p:sp>
        <p:nvSpPr>
          <p:cNvPr id="23554" name="Rectangle 3"/>
          <p:cNvSpPr>
            <a:spLocks noGrp="1"/>
          </p:cNvSpPr>
          <p:nvPr>
            <p:ph type="body" idx="1"/>
          </p:nvPr>
        </p:nvSpPr>
        <p:spPr>
          <a:xfrm>
            <a:off x="549275" y="1600200"/>
            <a:ext cx="8305800" cy="4648200"/>
          </a:xfrm>
        </p:spPr>
        <p:txBody>
          <a:bodyPr/>
          <a:lstStyle/>
          <a:p>
            <a:pPr eaLnBrk="1" hangingPunct="1"/>
            <a:r>
              <a:rPr lang="en-GB" altLang="x-none" dirty="0">
                <a:ea typeface="ＭＳ Ｐゴシック" charset="-128"/>
              </a:rPr>
              <a:t>Initialize all inputs</a:t>
            </a:r>
          </a:p>
          <a:p>
            <a:pPr lvl="1" eaLnBrk="1" hangingPunct="1"/>
            <a:endParaRPr lang="en-GB" altLang="x-none" dirty="0">
              <a:ea typeface="ＭＳ Ｐゴシック" charset="-128"/>
            </a:endParaRPr>
          </a:p>
          <a:p>
            <a:pPr eaLnBrk="1" hangingPunct="1"/>
            <a:r>
              <a:rPr lang="en-GB" altLang="x-none" dirty="0">
                <a:ea typeface="ＭＳ Ｐゴシック" charset="-128"/>
              </a:rPr>
              <a:t>Repeat until no input to process</a:t>
            </a:r>
          </a:p>
          <a:p>
            <a:pPr lvl="1" eaLnBrk="1" hangingPunct="1">
              <a:buFont typeface="Courier New" panose="02070309020205020404" pitchFamily="49" charset="0"/>
              <a:buChar char="o"/>
            </a:pPr>
            <a:r>
              <a:rPr lang="en-GB" altLang="x-none" dirty="0">
                <a:ea typeface="ＭＳ Ｐゴシック" charset="-128"/>
              </a:rPr>
              <a:t>Map: partition inputs into buckets</a:t>
            </a:r>
          </a:p>
          <a:p>
            <a:pPr lvl="1" eaLnBrk="1" hangingPunct="1">
              <a:buFont typeface="Courier New" panose="02070309020205020404" pitchFamily="49" charset="0"/>
              <a:buChar char="o"/>
            </a:pPr>
            <a:r>
              <a:rPr lang="en-GB" altLang="x-none" dirty="0">
                <a:ea typeface="ＭＳ Ｐゴシック" charset="-128"/>
              </a:rPr>
              <a:t>Reduce: process the inputs in the same bucket</a:t>
            </a:r>
          </a:p>
        </p:txBody>
      </p:sp>
      <p:pic>
        <p:nvPicPr>
          <p:cNvPr id="2457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5638800"/>
            <a:ext cx="34290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2"/>
          <p:cNvPicPr>
            <a:picLocks noChangeAspect="1"/>
          </p:cNvPicPr>
          <p:nvPr/>
        </p:nvPicPr>
        <p:blipFill>
          <a:blip r:embed="rId3">
            <a:extLst>
              <a:ext uri="{28A0092B-C50C-407E-A947-70E740481C1C}">
                <a14:useLocalDpi xmlns:a14="http://schemas.microsoft.com/office/drawing/2010/main" val="0"/>
              </a:ext>
            </a:extLst>
          </a:blip>
          <a:srcRect t="18405" b="18343"/>
          <a:stretch>
            <a:fillRect/>
          </a:stretch>
        </p:blipFill>
        <p:spPr bwMode="auto">
          <a:xfrm>
            <a:off x="762000" y="5486400"/>
            <a:ext cx="259080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5">
            <a:extLst>
              <a:ext uri="{FF2B5EF4-FFF2-40B4-BE49-F238E27FC236}">
                <a16:creationId xmlns:a16="http://schemas.microsoft.com/office/drawing/2014/main" id="{DA84580F-DB51-7B58-67EE-B234EB9A2D80}"/>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99">
                <a:solidFill>
                  <a:schemeClr val="tx1"/>
                </a:solidFill>
                <a:latin typeface="Times New Roman" charset="0"/>
                <a:ea typeface="ＭＳ Ｐゴシック" charset="-128"/>
              </a:defRPr>
            </a:lvl1pPr>
            <a:lvl2pPr marL="741613" indent="-285236">
              <a:defRPr sz="499">
                <a:solidFill>
                  <a:schemeClr val="tx1"/>
                </a:solidFill>
                <a:latin typeface="Times New Roman" charset="0"/>
                <a:ea typeface="ＭＳ Ｐゴシック" charset="-128"/>
              </a:defRPr>
            </a:lvl2pPr>
            <a:lvl3pPr marL="1140943" indent="-228189">
              <a:defRPr sz="499">
                <a:solidFill>
                  <a:schemeClr val="tx1"/>
                </a:solidFill>
                <a:latin typeface="Times New Roman" charset="0"/>
                <a:ea typeface="ＭＳ Ｐゴシック" charset="-128"/>
              </a:defRPr>
            </a:lvl3pPr>
            <a:lvl4pPr marL="1597320" indent="-228189">
              <a:defRPr sz="499">
                <a:solidFill>
                  <a:schemeClr val="tx1"/>
                </a:solidFill>
                <a:latin typeface="Times New Roman" charset="0"/>
                <a:ea typeface="ＭＳ Ｐゴシック" charset="-128"/>
              </a:defRPr>
            </a:lvl4pPr>
            <a:lvl5pPr marL="2053697" indent="-228189">
              <a:defRPr sz="499">
                <a:solidFill>
                  <a:schemeClr val="tx1"/>
                </a:solidFill>
                <a:latin typeface="Times New Roman" charset="0"/>
                <a:ea typeface="ＭＳ Ｐゴシック" charset="-128"/>
              </a:defRPr>
            </a:lvl5pPr>
            <a:lvl6pPr marL="2510074" indent="-228189" algn="ctr" eaLnBrk="0" fontAlgn="base" hangingPunct="0">
              <a:spcBef>
                <a:spcPct val="0"/>
              </a:spcBef>
              <a:spcAft>
                <a:spcPct val="0"/>
              </a:spcAft>
              <a:defRPr sz="499">
                <a:solidFill>
                  <a:schemeClr val="tx1"/>
                </a:solidFill>
                <a:latin typeface="Times New Roman" charset="0"/>
                <a:ea typeface="ＭＳ Ｐゴシック" charset="-128"/>
              </a:defRPr>
            </a:lvl6pPr>
            <a:lvl7pPr marL="2966451" indent="-228189" algn="ctr" eaLnBrk="0" fontAlgn="base" hangingPunct="0">
              <a:spcBef>
                <a:spcPct val="0"/>
              </a:spcBef>
              <a:spcAft>
                <a:spcPct val="0"/>
              </a:spcAft>
              <a:defRPr sz="499">
                <a:solidFill>
                  <a:schemeClr val="tx1"/>
                </a:solidFill>
                <a:latin typeface="Times New Roman" charset="0"/>
                <a:ea typeface="ＭＳ Ｐゴシック" charset="-128"/>
              </a:defRPr>
            </a:lvl7pPr>
            <a:lvl8pPr marL="3422828" indent="-228189" algn="ctr" eaLnBrk="0" fontAlgn="base" hangingPunct="0">
              <a:spcBef>
                <a:spcPct val="0"/>
              </a:spcBef>
              <a:spcAft>
                <a:spcPct val="0"/>
              </a:spcAft>
              <a:defRPr sz="499">
                <a:solidFill>
                  <a:schemeClr val="tx1"/>
                </a:solidFill>
                <a:latin typeface="Times New Roman" charset="0"/>
                <a:ea typeface="ＭＳ Ｐゴシック" charset="-128"/>
              </a:defRPr>
            </a:lvl8pPr>
            <a:lvl9pPr marL="3879205" indent="-228189" algn="ctr" eaLnBrk="0" fontAlgn="base" hangingPunct="0">
              <a:spcBef>
                <a:spcPct val="0"/>
              </a:spcBef>
              <a:spcAft>
                <a:spcPct val="0"/>
              </a:spcAft>
              <a:defRPr sz="499">
                <a:solidFill>
                  <a:schemeClr val="tx1"/>
                </a:solidFill>
                <a:latin typeface="Times New Roman" charset="0"/>
                <a:ea typeface="ＭＳ Ｐゴシック" charset="-128"/>
              </a:defRPr>
            </a:lvl9pPr>
          </a:lstStyle>
          <a:p>
            <a:fld id="{8A09406B-2E0D-2643-B185-88971C3F74AE}" type="slidenum">
              <a:rPr lang="en-US" altLang="x-none" sz="1198">
                <a:latin typeface="Tahoma" charset="0"/>
              </a:rPr>
              <a:pPr/>
              <a:t>9</a:t>
            </a:fld>
            <a:endParaRPr lang="en-US" altLang="x-none" sz="1198">
              <a:latin typeface="Tahom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4">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55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Kurose">
  <a:themeElements>
    <a:clrScheme name="1_Kurose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99"/>
      </a:hlink>
      <a:folHlink>
        <a:srgbClr val="B2B2B2"/>
      </a:folHlink>
    </a:clrScheme>
    <a:fontScheme name="1_Kuros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Kuros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Kuros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Kuros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Kuros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Kuros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Kuros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Kuros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Kurose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00FF"/>
        </a:hlink>
        <a:folHlink>
          <a:srgbClr val="B2B2B2"/>
        </a:folHlink>
      </a:clrScheme>
      <a:clrMap bg1="lt1" tx1="dk1" bg2="lt2" tx2="dk2" accent1="accent1" accent2="accent2" accent3="accent3" accent4="accent4" accent5="accent5" accent6="accent6" hlink="hlink" folHlink="folHlink"/>
    </a:extraClrScheme>
    <a:extraClrScheme>
      <a:clrScheme name="1_Kurose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66FF"/>
        </a:hlink>
        <a:folHlink>
          <a:srgbClr val="B2B2B2"/>
        </a:folHlink>
      </a:clrScheme>
      <a:clrMap bg1="lt1" tx1="dk1" bg2="lt2" tx2="dk2" accent1="accent1" accent2="accent2" accent3="accent3" accent4="accent4" accent5="accent5" accent6="accent6" hlink="hlink" folHlink="folHlink"/>
    </a:extraClrScheme>
    <a:extraClrScheme>
      <a:clrScheme name="1_Kurose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cs112</Template>
  <TotalTime>5785</TotalTime>
  <Words>2364</Words>
  <Application>Microsoft Macintosh PowerPoint</Application>
  <PresentationFormat>On-screen Show (4:3)</PresentationFormat>
  <Paragraphs>351</Paragraphs>
  <Slides>48</Slides>
  <Notes>28</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60" baseType="lpstr">
      <vt:lpstr>ＭＳ Ｐゴシック</vt:lpstr>
      <vt:lpstr>ZapfDingbats</vt:lpstr>
      <vt:lpstr>Arial</vt:lpstr>
      <vt:lpstr>Comic Sans MS</vt:lpstr>
      <vt:lpstr>Courier New</vt:lpstr>
      <vt:lpstr>Tahoma</vt:lpstr>
      <vt:lpstr>Times</vt:lpstr>
      <vt:lpstr>Times New Roman</vt:lpstr>
      <vt:lpstr>Verdana</vt:lpstr>
      <vt:lpstr>Wingdings</vt:lpstr>
      <vt:lpstr>1_Kurose</vt:lpstr>
      <vt:lpstr>Chart</vt:lpstr>
      <vt:lpstr>Introduction to Computational Thinking</vt:lpstr>
      <vt:lpstr>Outline</vt:lpstr>
      <vt:lpstr>What are CS and CT?</vt:lpstr>
      <vt:lpstr>ALGORITHMIC THINKING?</vt:lpstr>
      <vt:lpstr>Fields of Computer Science</vt:lpstr>
      <vt:lpstr>Algorithm Example: Phonebook</vt:lpstr>
      <vt:lpstr>Comparison of Complexity</vt:lpstr>
      <vt:lpstr>Algorithm Example: Counting </vt:lpstr>
      <vt:lpstr>Google’s Map-Reduce Scheme</vt:lpstr>
      <vt:lpstr>A Map-Reduce Counting Algorithm</vt:lpstr>
      <vt:lpstr>Comparison of Complexity</vt:lpstr>
      <vt:lpstr>Outline</vt:lpstr>
      <vt:lpstr>What is Programming?</vt:lpstr>
      <vt:lpstr>Why Programming?</vt:lpstr>
      <vt:lpstr>Why Programming?</vt:lpstr>
      <vt:lpstr>Learning a Programming Language</vt:lpstr>
      <vt:lpstr>Programming is like Legos…</vt:lpstr>
      <vt:lpstr>PowerPoint Presentation</vt:lpstr>
      <vt:lpstr>PowerPoint Presentation</vt:lpstr>
      <vt:lpstr>PowerPoint Presentation</vt:lpstr>
      <vt:lpstr>Programming Languages are Easier than Natural Languages</vt:lpstr>
      <vt:lpstr>Comment on Course Eval</vt:lpstr>
      <vt:lpstr>What Kind of Class is This?</vt:lpstr>
      <vt:lpstr>Comment on Course Eval</vt:lpstr>
      <vt:lpstr>What are learned in this course</vt:lpstr>
      <vt:lpstr>Topics of this course</vt:lpstr>
      <vt:lpstr>Outline</vt:lpstr>
      <vt:lpstr>Course Personnel: Instructor </vt:lpstr>
      <vt:lpstr>Instructor: Qiao Xiang</vt:lpstr>
      <vt:lpstr>Instructor: Qingyu Song</vt:lpstr>
      <vt:lpstr>Textbook Information     </vt:lpstr>
      <vt:lpstr>Course Workload     </vt:lpstr>
      <vt:lpstr>Assignments (pset)</vt:lpstr>
      <vt:lpstr>Assignments (pset)</vt:lpstr>
      <vt:lpstr>Example Past Assignments (pset): Processing Texts</vt:lpstr>
      <vt:lpstr>Example Past Assignments (pset): Media</vt:lpstr>
      <vt:lpstr>Example Past Assignments (pset): Problem Solving</vt:lpstr>
      <vt:lpstr>Example Past Assignments (pset): Scientific Computation</vt:lpstr>
      <vt:lpstr>Assignments this Semester</vt:lpstr>
      <vt:lpstr>Assignments Workload</vt:lpstr>
      <vt:lpstr>Comment on Course Eval</vt:lpstr>
      <vt:lpstr>Comment on Course Eval</vt:lpstr>
      <vt:lpstr>How to do well in this course</vt:lpstr>
      <vt:lpstr>Should you Take this Course?</vt:lpstr>
      <vt:lpstr>Should you Take this Course?</vt:lpstr>
      <vt:lpstr>Should you Take this Course?</vt:lpstr>
      <vt:lpstr>Questions for You</vt:lpstr>
      <vt:lpstr>Questions?</vt:lpstr>
    </vt:vector>
  </TitlesOfParts>
  <Company>Yale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112 Introduction to Programming</dc:title>
  <dc:subject>Lecture 1: Introduction</dc:subject>
  <dc:creator>Richard Yang</dc:creator>
  <cp:lastModifiedBy>Microsoft Office User</cp:lastModifiedBy>
  <cp:revision>356</cp:revision>
  <cp:lastPrinted>2017-01-18T15:52:39Z</cp:lastPrinted>
  <dcterms:created xsi:type="dcterms:W3CDTF">1999-08-16T14:47:17Z</dcterms:created>
  <dcterms:modified xsi:type="dcterms:W3CDTF">2025-09-23T12:14:31Z</dcterms:modified>
</cp:coreProperties>
</file>