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7" r:id="rId1"/>
    <p:sldMasterId id="2147483670" r:id="rId2"/>
  </p:sldMasterIdLst>
  <p:notesMasterIdLst>
    <p:notesMasterId r:id="rId50"/>
  </p:notesMasterIdLst>
  <p:handoutMasterIdLst>
    <p:handoutMasterId r:id="rId51"/>
  </p:handoutMasterIdLst>
  <p:sldIdLst>
    <p:sldId id="256" r:id="rId3"/>
    <p:sldId id="1748" r:id="rId4"/>
    <p:sldId id="1750" r:id="rId5"/>
    <p:sldId id="1729" r:id="rId6"/>
    <p:sldId id="1731" r:id="rId7"/>
    <p:sldId id="1733" r:id="rId8"/>
    <p:sldId id="1745" r:id="rId9"/>
    <p:sldId id="1734" r:id="rId10"/>
    <p:sldId id="1735" r:id="rId11"/>
    <p:sldId id="1736" r:id="rId12"/>
    <p:sldId id="1737" r:id="rId13"/>
    <p:sldId id="1738" r:id="rId14"/>
    <p:sldId id="1739" r:id="rId15"/>
    <p:sldId id="1740" r:id="rId16"/>
    <p:sldId id="1741" r:id="rId17"/>
    <p:sldId id="1742" r:id="rId18"/>
    <p:sldId id="1743" r:id="rId19"/>
    <p:sldId id="1715" r:id="rId20"/>
    <p:sldId id="1450" r:id="rId21"/>
    <p:sldId id="1485" r:id="rId22"/>
    <p:sldId id="1451" r:id="rId23"/>
    <p:sldId id="1452" r:id="rId24"/>
    <p:sldId id="1453" r:id="rId25"/>
    <p:sldId id="1486" r:id="rId26"/>
    <p:sldId id="1454" r:id="rId27"/>
    <p:sldId id="1773" r:id="rId28"/>
    <p:sldId id="1774" r:id="rId29"/>
    <p:sldId id="1776" r:id="rId30"/>
    <p:sldId id="1777" r:id="rId31"/>
    <p:sldId id="1778" r:id="rId32"/>
    <p:sldId id="1791" r:id="rId33"/>
    <p:sldId id="1779" r:id="rId34"/>
    <p:sldId id="1780" r:id="rId35"/>
    <p:sldId id="1781" r:id="rId36"/>
    <p:sldId id="1834" r:id="rId37"/>
    <p:sldId id="1783" r:id="rId38"/>
    <p:sldId id="1784" r:id="rId39"/>
    <p:sldId id="1785" r:id="rId40"/>
    <p:sldId id="1786" r:id="rId41"/>
    <p:sldId id="1787" r:id="rId42"/>
    <p:sldId id="1788" r:id="rId43"/>
    <p:sldId id="1789" r:id="rId44"/>
    <p:sldId id="1790" r:id="rId45"/>
    <p:sldId id="1529" r:id="rId46"/>
    <p:sldId id="1535" r:id="rId47"/>
    <p:sldId id="1536" r:id="rId48"/>
    <p:sldId id="1537" r:id="rId49"/>
  </p:sldIdLst>
  <p:sldSz cx="9144000" cy="6858000" type="screen4x3"/>
  <p:notesSz cx="7315200" cy="9601200"/>
  <p:defaultTextStyle>
    <a:defPPr>
      <a:defRPr lang="en-US"/>
    </a:defPPr>
    <a:lvl1pPr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p:defaultTextStyle>
  <p:extLst>
    <p:ext uri="{521415D9-36F7-43E2-AB2F-B90AF26B5E84}">
      <p14:sectionLst xmlns:p14="http://schemas.microsoft.com/office/powerpoint/2010/main">
        <p14:section name="Default Section" id="{BF864FB3-7D95-B040-B93C-490EBEAE9D00}">
          <p14:sldIdLst>
            <p14:sldId id="256"/>
            <p14:sldId id="1748"/>
            <p14:sldId id="1750"/>
            <p14:sldId id="1729"/>
            <p14:sldId id="1731"/>
            <p14:sldId id="1733"/>
            <p14:sldId id="1745"/>
            <p14:sldId id="1734"/>
            <p14:sldId id="1735"/>
            <p14:sldId id="1736"/>
            <p14:sldId id="1737"/>
            <p14:sldId id="1738"/>
            <p14:sldId id="1739"/>
            <p14:sldId id="1740"/>
            <p14:sldId id="1741"/>
            <p14:sldId id="1742"/>
            <p14:sldId id="1743"/>
          </p14:sldIdLst>
        </p14:section>
        <p14:section name="OOP" id="{3E254D8C-87A9-B148-BF5C-B24816635C4B}">
          <p14:sldIdLst>
            <p14:sldId id="1715"/>
            <p14:sldId id="1450"/>
            <p14:sldId id="1485"/>
            <p14:sldId id="1451"/>
            <p14:sldId id="1452"/>
            <p14:sldId id="1453"/>
            <p14:sldId id="1486"/>
            <p14:sldId id="1454"/>
            <p14:sldId id="1773"/>
            <p14:sldId id="1774"/>
            <p14:sldId id="1776"/>
            <p14:sldId id="1777"/>
            <p14:sldId id="1778"/>
            <p14:sldId id="1791"/>
            <p14:sldId id="1779"/>
            <p14:sldId id="1780"/>
            <p14:sldId id="1781"/>
            <p14:sldId id="1834"/>
            <p14:sldId id="1783"/>
            <p14:sldId id="1784"/>
            <p14:sldId id="1785"/>
            <p14:sldId id="1786"/>
            <p14:sldId id="1787"/>
            <p14:sldId id="1788"/>
            <p14:sldId id="1789"/>
            <p14:sldId id="1790"/>
            <p14:sldId id="1529"/>
            <p14:sldId id="1535"/>
            <p14:sldId id="1536"/>
            <p14:sldId id="153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scaleToFitPaper="1" frameSlides="1"/>
  <p:clrMru>
    <a:srgbClr val="006600"/>
    <a:srgbClr val="006666"/>
    <a:srgbClr val="CC0000"/>
    <a:srgbClr val="A50021"/>
    <a:srgbClr val="6666FF"/>
    <a:srgbClr val="FF9900"/>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88042"/>
  </p:normalViewPr>
  <p:slideViewPr>
    <p:cSldViewPr>
      <p:cViewPr varScale="1">
        <p:scale>
          <a:sx n="131" d="100"/>
          <a:sy n="131" d="100"/>
        </p:scale>
        <p:origin x="306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7" d="100"/>
        <a:sy n="167" d="100"/>
      </p:scale>
      <p:origin x="0" y="314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170238" cy="481013"/>
          </a:xfrm>
          <a:prstGeom prst="rect">
            <a:avLst/>
          </a:prstGeom>
          <a:noFill/>
          <a:ln w="12700">
            <a:noFill/>
            <a:miter lim="800000"/>
            <a:headEnd type="none" w="sm" len="sm"/>
            <a:tailEnd type="none" w="sm" len="sm"/>
          </a:ln>
          <a:effectLst/>
        </p:spPr>
        <p:txBody>
          <a:bodyPr vert="horz" wrap="square" lIns="95700" tIns="47850" rIns="95700" bIns="47850" numCol="1" anchor="t" anchorCtr="0" compatLnSpc="1">
            <a:prstTxWarp prst="textNoShape">
              <a:avLst/>
            </a:prstTxWarp>
          </a:bodyPr>
          <a:lstStyle>
            <a:lvl1pPr algn="l" defTabSz="955675">
              <a:defRPr sz="1300">
                <a:ea typeface="ＭＳ Ｐゴシック" charset="0"/>
                <a:cs typeface="+mn-cs"/>
              </a:defRPr>
            </a:lvl1pPr>
          </a:lstStyle>
          <a:p>
            <a:pPr>
              <a:defRPr/>
            </a:pPr>
            <a:endParaRPr lang="en-US"/>
          </a:p>
        </p:txBody>
      </p:sp>
      <p:sp>
        <p:nvSpPr>
          <p:cNvPr id="53251" name="Rectangle 3"/>
          <p:cNvSpPr>
            <a:spLocks noGrp="1" noChangeArrowheads="1"/>
          </p:cNvSpPr>
          <p:nvPr>
            <p:ph type="dt" sz="quarter" idx="1"/>
          </p:nvPr>
        </p:nvSpPr>
        <p:spPr bwMode="auto">
          <a:xfrm>
            <a:off x="4144963" y="0"/>
            <a:ext cx="3170237" cy="481013"/>
          </a:xfrm>
          <a:prstGeom prst="rect">
            <a:avLst/>
          </a:prstGeom>
          <a:noFill/>
          <a:ln w="12700">
            <a:noFill/>
            <a:miter lim="800000"/>
            <a:headEnd type="none" w="sm" len="sm"/>
            <a:tailEnd type="none" w="sm" len="sm"/>
          </a:ln>
          <a:effectLst/>
        </p:spPr>
        <p:txBody>
          <a:bodyPr vert="horz" wrap="square" lIns="95700" tIns="47850" rIns="95700" bIns="47850" numCol="1" anchor="t" anchorCtr="0" compatLnSpc="1">
            <a:prstTxWarp prst="textNoShape">
              <a:avLst/>
            </a:prstTxWarp>
          </a:bodyPr>
          <a:lstStyle>
            <a:lvl1pPr algn="r" defTabSz="955675">
              <a:defRPr sz="1300">
                <a:ea typeface="ＭＳ Ｐゴシック" charset="0"/>
                <a:cs typeface="+mn-cs"/>
              </a:defRPr>
            </a:lvl1pPr>
          </a:lstStyle>
          <a:p>
            <a:pPr>
              <a:defRPr/>
            </a:pPr>
            <a:endParaRPr lang="en-US"/>
          </a:p>
        </p:txBody>
      </p:sp>
      <p:sp>
        <p:nvSpPr>
          <p:cNvPr id="53252" name="Rectangle 4"/>
          <p:cNvSpPr>
            <a:spLocks noGrp="1" noChangeArrowheads="1"/>
          </p:cNvSpPr>
          <p:nvPr>
            <p:ph type="ftr" sz="quarter" idx="2"/>
          </p:nvPr>
        </p:nvSpPr>
        <p:spPr bwMode="auto">
          <a:xfrm>
            <a:off x="0" y="9120188"/>
            <a:ext cx="3170238" cy="481012"/>
          </a:xfrm>
          <a:prstGeom prst="rect">
            <a:avLst/>
          </a:prstGeom>
          <a:noFill/>
          <a:ln w="12700">
            <a:noFill/>
            <a:miter lim="800000"/>
            <a:headEnd type="none" w="sm" len="sm"/>
            <a:tailEnd type="none" w="sm" len="sm"/>
          </a:ln>
          <a:effectLst/>
        </p:spPr>
        <p:txBody>
          <a:bodyPr vert="horz" wrap="square" lIns="95700" tIns="47850" rIns="95700" bIns="47850" numCol="1" anchor="b" anchorCtr="0" compatLnSpc="1">
            <a:prstTxWarp prst="textNoShape">
              <a:avLst/>
            </a:prstTxWarp>
          </a:bodyPr>
          <a:lstStyle>
            <a:lvl1pPr algn="l" defTabSz="955675">
              <a:defRPr sz="1300">
                <a:ea typeface="ＭＳ Ｐゴシック" charset="0"/>
                <a:cs typeface="+mn-cs"/>
              </a:defRPr>
            </a:lvl1pPr>
          </a:lstStyle>
          <a:p>
            <a:pPr>
              <a:defRPr/>
            </a:pPr>
            <a:endParaRPr lang="en-US"/>
          </a:p>
        </p:txBody>
      </p:sp>
      <p:sp>
        <p:nvSpPr>
          <p:cNvPr id="53253" name="Rectangle 5"/>
          <p:cNvSpPr>
            <a:spLocks noGrp="1" noChangeArrowheads="1"/>
          </p:cNvSpPr>
          <p:nvPr>
            <p:ph type="sldNum" sz="quarter" idx="3"/>
          </p:nvPr>
        </p:nvSpPr>
        <p:spPr bwMode="auto">
          <a:xfrm>
            <a:off x="4144963" y="9120188"/>
            <a:ext cx="3170237" cy="481012"/>
          </a:xfrm>
          <a:prstGeom prst="rect">
            <a:avLst/>
          </a:prstGeom>
          <a:noFill/>
          <a:ln w="12700">
            <a:noFill/>
            <a:miter lim="800000"/>
            <a:headEnd type="none" w="sm" len="sm"/>
            <a:tailEnd type="none" w="sm" len="sm"/>
          </a:ln>
          <a:effectLst/>
        </p:spPr>
        <p:txBody>
          <a:bodyPr vert="horz" wrap="square" lIns="95700" tIns="47850" rIns="95700" bIns="47850" numCol="1" anchor="b" anchorCtr="0" compatLnSpc="1">
            <a:prstTxWarp prst="textNoShape">
              <a:avLst/>
            </a:prstTxWarp>
          </a:bodyPr>
          <a:lstStyle>
            <a:lvl1pPr algn="r" defTabSz="955675">
              <a:defRPr sz="1300" smtClean="0"/>
            </a:lvl1pPr>
          </a:lstStyle>
          <a:p>
            <a:pPr>
              <a:defRPr/>
            </a:pPr>
            <a:fld id="{E24CCC11-7055-CB4C-B254-6B091CBFFA11}" type="slidenum">
              <a:rPr lang="en-US" altLang="en-US"/>
              <a:pPr>
                <a:defRPr/>
              </a:pPr>
              <a:t>‹#›</a:t>
            </a:fld>
            <a:endParaRPr lang="en-US" altLang="en-US"/>
          </a:p>
        </p:txBody>
      </p:sp>
    </p:spTree>
    <p:extLst>
      <p:ext uri="{BB962C8B-B14F-4D97-AF65-F5344CB8AC3E}">
        <p14:creationId xmlns:p14="http://schemas.microsoft.com/office/powerpoint/2010/main" val="124799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70238" cy="481013"/>
          </a:xfrm>
          <a:prstGeom prst="rect">
            <a:avLst/>
          </a:prstGeom>
          <a:noFill/>
          <a:ln w="12700">
            <a:noFill/>
            <a:miter lim="800000"/>
            <a:headEnd type="none" w="sm" len="sm"/>
            <a:tailEnd type="none" w="sm" len="sm"/>
          </a:ln>
          <a:effectLst/>
        </p:spPr>
        <p:txBody>
          <a:bodyPr vert="horz" wrap="square" lIns="95700" tIns="47850" rIns="95700" bIns="47850" numCol="1" anchor="t" anchorCtr="0" compatLnSpc="1">
            <a:prstTxWarp prst="textNoShape">
              <a:avLst/>
            </a:prstTxWarp>
          </a:bodyPr>
          <a:lstStyle>
            <a:lvl1pPr algn="l" defTabSz="955675">
              <a:defRPr sz="1300">
                <a:ea typeface="ＭＳ Ｐゴシック" charset="0"/>
                <a:cs typeface="+mn-cs"/>
              </a:defRPr>
            </a:lvl1pPr>
          </a:lstStyle>
          <a:p>
            <a:pPr>
              <a:defRPr/>
            </a:pPr>
            <a:endParaRPr lang="en-US"/>
          </a:p>
        </p:txBody>
      </p:sp>
      <p:sp>
        <p:nvSpPr>
          <p:cNvPr id="11267" name="Rectangle 3"/>
          <p:cNvSpPr>
            <a:spLocks noGrp="1" noChangeArrowheads="1"/>
          </p:cNvSpPr>
          <p:nvPr>
            <p:ph type="dt" idx="1"/>
          </p:nvPr>
        </p:nvSpPr>
        <p:spPr bwMode="auto">
          <a:xfrm>
            <a:off x="4144963" y="0"/>
            <a:ext cx="3170237" cy="481013"/>
          </a:xfrm>
          <a:prstGeom prst="rect">
            <a:avLst/>
          </a:prstGeom>
          <a:noFill/>
          <a:ln w="12700">
            <a:noFill/>
            <a:miter lim="800000"/>
            <a:headEnd type="none" w="sm" len="sm"/>
            <a:tailEnd type="none" w="sm" len="sm"/>
          </a:ln>
          <a:effectLst/>
        </p:spPr>
        <p:txBody>
          <a:bodyPr vert="horz" wrap="square" lIns="95700" tIns="47850" rIns="95700" bIns="47850" numCol="1" anchor="t" anchorCtr="0" compatLnSpc="1">
            <a:prstTxWarp prst="textNoShape">
              <a:avLst/>
            </a:prstTxWarp>
          </a:bodyPr>
          <a:lstStyle>
            <a:lvl1pPr algn="r" defTabSz="955675">
              <a:defRPr sz="1300">
                <a:ea typeface="ＭＳ Ｐゴシック" charset="0"/>
                <a:cs typeface="+mn-cs"/>
              </a:defRPr>
            </a:lvl1pPr>
          </a:lstStyle>
          <a:p>
            <a:pPr>
              <a:defRPr/>
            </a:pPr>
            <a:endParaRPr lang="en-US"/>
          </a:p>
        </p:txBody>
      </p:sp>
      <p:sp>
        <p:nvSpPr>
          <p:cNvPr id="93188"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74725" y="4560888"/>
            <a:ext cx="5365750" cy="4321175"/>
          </a:xfrm>
          <a:prstGeom prst="rect">
            <a:avLst/>
          </a:prstGeom>
          <a:noFill/>
          <a:ln w="12700">
            <a:noFill/>
            <a:miter lim="800000"/>
            <a:headEnd type="none" w="sm" len="sm"/>
            <a:tailEnd type="none" w="sm" len="sm"/>
          </a:ln>
          <a:effectLst/>
        </p:spPr>
        <p:txBody>
          <a:bodyPr vert="horz" wrap="square" lIns="95700" tIns="47850" rIns="95700" bIns="478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9120188"/>
            <a:ext cx="3170238" cy="481012"/>
          </a:xfrm>
          <a:prstGeom prst="rect">
            <a:avLst/>
          </a:prstGeom>
          <a:noFill/>
          <a:ln w="12700">
            <a:noFill/>
            <a:miter lim="800000"/>
            <a:headEnd type="none" w="sm" len="sm"/>
            <a:tailEnd type="none" w="sm" len="sm"/>
          </a:ln>
          <a:effectLst/>
        </p:spPr>
        <p:txBody>
          <a:bodyPr vert="horz" wrap="square" lIns="95700" tIns="47850" rIns="95700" bIns="47850" numCol="1" anchor="b" anchorCtr="0" compatLnSpc="1">
            <a:prstTxWarp prst="textNoShape">
              <a:avLst/>
            </a:prstTxWarp>
          </a:bodyPr>
          <a:lstStyle>
            <a:lvl1pPr algn="l" defTabSz="955675">
              <a:defRPr sz="1300">
                <a:ea typeface="ＭＳ Ｐゴシック" charset="0"/>
                <a:cs typeface="+mn-cs"/>
              </a:defRPr>
            </a:lvl1pPr>
          </a:lstStyle>
          <a:p>
            <a:pPr>
              <a:defRPr/>
            </a:pPr>
            <a:endParaRPr lang="en-US"/>
          </a:p>
        </p:txBody>
      </p:sp>
      <p:sp>
        <p:nvSpPr>
          <p:cNvPr id="11271" name="Rectangle 7"/>
          <p:cNvSpPr>
            <a:spLocks noGrp="1" noChangeArrowheads="1"/>
          </p:cNvSpPr>
          <p:nvPr>
            <p:ph type="sldNum" sz="quarter" idx="5"/>
          </p:nvPr>
        </p:nvSpPr>
        <p:spPr bwMode="auto">
          <a:xfrm>
            <a:off x="4144963" y="9120188"/>
            <a:ext cx="3170237" cy="481012"/>
          </a:xfrm>
          <a:prstGeom prst="rect">
            <a:avLst/>
          </a:prstGeom>
          <a:noFill/>
          <a:ln w="12700">
            <a:noFill/>
            <a:miter lim="800000"/>
            <a:headEnd type="none" w="sm" len="sm"/>
            <a:tailEnd type="none" w="sm" len="sm"/>
          </a:ln>
          <a:effectLst/>
        </p:spPr>
        <p:txBody>
          <a:bodyPr vert="horz" wrap="square" lIns="95700" tIns="47850" rIns="95700" bIns="47850" numCol="1" anchor="b" anchorCtr="0" compatLnSpc="1">
            <a:prstTxWarp prst="textNoShape">
              <a:avLst/>
            </a:prstTxWarp>
          </a:bodyPr>
          <a:lstStyle>
            <a:lvl1pPr algn="r" defTabSz="955675">
              <a:defRPr sz="1300" smtClean="0"/>
            </a:lvl1pPr>
          </a:lstStyle>
          <a:p>
            <a:pPr>
              <a:defRPr/>
            </a:pPr>
            <a:fld id="{E3683577-D5AA-1040-B357-4CAA6DBF1B03}" type="slidenum">
              <a:rPr lang="en-US" altLang="en-US"/>
              <a:pPr>
                <a:defRPr/>
              </a:pPr>
              <a:t>‹#›</a:t>
            </a:fld>
            <a:endParaRPr lang="en-US" altLang="en-US"/>
          </a:p>
        </p:txBody>
      </p:sp>
    </p:spTree>
    <p:extLst>
      <p:ext uri="{BB962C8B-B14F-4D97-AF65-F5344CB8AC3E}">
        <p14:creationId xmlns:p14="http://schemas.microsoft.com/office/powerpoint/2010/main" val="121842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54088">
              <a:defRPr sz="500">
                <a:solidFill>
                  <a:schemeClr val="tx1"/>
                </a:solidFill>
                <a:latin typeface="Times New Roman" charset="0"/>
                <a:ea typeface="ＭＳ Ｐゴシック" charset="-128"/>
              </a:defRPr>
            </a:lvl1pPr>
            <a:lvl2pPr marL="742950" indent="-285750" algn="ctr" defTabSz="954088">
              <a:defRPr sz="500">
                <a:solidFill>
                  <a:schemeClr val="tx1"/>
                </a:solidFill>
                <a:latin typeface="Times New Roman" charset="0"/>
                <a:ea typeface="ＭＳ Ｐゴシック" charset="-128"/>
              </a:defRPr>
            </a:lvl2pPr>
            <a:lvl3pPr marL="1143000" indent="-228600" algn="ctr" defTabSz="954088">
              <a:defRPr sz="500">
                <a:solidFill>
                  <a:schemeClr val="tx1"/>
                </a:solidFill>
                <a:latin typeface="Times New Roman" charset="0"/>
                <a:ea typeface="ＭＳ Ｐゴシック" charset="-128"/>
              </a:defRPr>
            </a:lvl3pPr>
            <a:lvl4pPr marL="1600200" indent="-228600" algn="ctr" defTabSz="954088">
              <a:defRPr sz="500">
                <a:solidFill>
                  <a:schemeClr val="tx1"/>
                </a:solidFill>
                <a:latin typeface="Times New Roman" charset="0"/>
                <a:ea typeface="ＭＳ Ｐゴシック" charset="-128"/>
              </a:defRPr>
            </a:lvl4pPr>
            <a:lvl5pPr marL="2057400" indent="-228600" algn="ctr" defTabSz="954088">
              <a:defRPr sz="500">
                <a:solidFill>
                  <a:schemeClr val="tx1"/>
                </a:solidFill>
                <a:latin typeface="Times New Roman" charset="0"/>
                <a:ea typeface="ＭＳ Ｐゴシック" charset="-128"/>
              </a:defRPr>
            </a:lvl5pPr>
            <a:lvl6pPr marL="2514600" indent="-228600" algn="ctr" defTabSz="9540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540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540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540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8113BBF8-E77F-7A4B-BD32-7C9E474E7609}" type="slidenum">
              <a:rPr lang="en-US" altLang="en-US" sz="1300"/>
              <a:pPr algn="r"/>
              <a:t>1</a:t>
            </a:fld>
            <a:endParaRPr lang="en-US" altLang="en-US" sz="13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49846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4088">
              <a:defRPr sz="500">
                <a:solidFill>
                  <a:schemeClr val="tx1"/>
                </a:solidFill>
                <a:latin typeface="Times New Roman" charset="0"/>
                <a:ea typeface="ＭＳ Ｐゴシック" charset="-128"/>
              </a:defRPr>
            </a:lvl1pPr>
            <a:lvl2pPr marL="742950" indent="-285750" defTabSz="954088">
              <a:defRPr sz="500">
                <a:solidFill>
                  <a:schemeClr val="tx1"/>
                </a:solidFill>
                <a:latin typeface="Times New Roman" charset="0"/>
                <a:ea typeface="ＭＳ Ｐゴシック" charset="-128"/>
              </a:defRPr>
            </a:lvl2pPr>
            <a:lvl3pPr marL="1143000" indent="-228600" defTabSz="954088">
              <a:defRPr sz="500">
                <a:solidFill>
                  <a:schemeClr val="tx1"/>
                </a:solidFill>
                <a:latin typeface="Times New Roman" charset="0"/>
                <a:ea typeface="ＭＳ Ｐゴシック" charset="-128"/>
              </a:defRPr>
            </a:lvl3pPr>
            <a:lvl4pPr marL="1600200" indent="-228600" defTabSz="954088">
              <a:defRPr sz="500">
                <a:solidFill>
                  <a:schemeClr val="tx1"/>
                </a:solidFill>
                <a:latin typeface="Times New Roman" charset="0"/>
                <a:ea typeface="ＭＳ Ｐゴシック" charset="-128"/>
              </a:defRPr>
            </a:lvl4pPr>
            <a:lvl5pPr marL="2057400" indent="-228600" defTabSz="954088">
              <a:defRPr sz="500">
                <a:solidFill>
                  <a:schemeClr val="tx1"/>
                </a:solidFill>
                <a:latin typeface="Times New Roman" charset="0"/>
                <a:ea typeface="ＭＳ Ｐゴシック" charset="-128"/>
              </a:defRPr>
            </a:lvl5pPr>
            <a:lvl6pPr marL="2514600" indent="-228600" defTabSz="9540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40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40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4088" eaLnBrk="0" fontAlgn="base" hangingPunct="0">
              <a:spcBef>
                <a:spcPct val="0"/>
              </a:spcBef>
              <a:spcAft>
                <a:spcPct val="0"/>
              </a:spcAft>
              <a:defRPr sz="500">
                <a:solidFill>
                  <a:schemeClr val="tx1"/>
                </a:solidFill>
                <a:latin typeface="Times New Roman" charset="0"/>
                <a:ea typeface="ＭＳ Ｐゴシック" charset="-128"/>
              </a:defRPr>
            </a:lvl9pPr>
          </a:lstStyle>
          <a:p>
            <a:fld id="{7F5F9BEF-F3BF-3A4A-8CD6-7E4C89BD2359}" type="slidenum">
              <a:rPr lang="en-US" altLang="en-US" sz="1300">
                <a:solidFill>
                  <a:srgbClr val="000000"/>
                </a:solidFill>
              </a:rPr>
              <a:pPr/>
              <a:t>12</a:t>
            </a:fld>
            <a:endParaRPr lang="en-US" altLang="en-US" sz="1300">
              <a:solidFill>
                <a:srgbClr val="000000"/>
              </a:solidFill>
            </a:endParaRPr>
          </a:p>
        </p:txBody>
      </p:sp>
      <p:sp>
        <p:nvSpPr>
          <p:cNvPr id="78850" name="Rectangle 2"/>
          <p:cNvSpPr>
            <a:spLocks noGrp="1" noRot="1" noChangeAspect="1" noChangeArrowheads="1" noTextEdit="1"/>
          </p:cNvSpPr>
          <p:nvPr>
            <p:ph type="sldImg"/>
          </p:nvPr>
        </p:nvSpPr>
        <p:spPr>
          <a:xfrm>
            <a:off x="1257300" y="720725"/>
            <a:ext cx="4802188" cy="3600450"/>
          </a:xfrm>
          <a:ln/>
        </p:spPr>
      </p:sp>
      <p:sp>
        <p:nvSpPr>
          <p:cNvPr id="78851"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r>
              <a:rPr lang="en-US" sz="1200" b="0" dirty="0">
                <a:solidFill>
                  <a:srgbClr val="2A00FF"/>
                </a:solidFill>
                <a:highlight>
                  <a:srgbClr val="D4D4D4"/>
                </a:highlight>
                <a:latin typeface="Monaco"/>
                <a:ea typeface="ＭＳ Ｐゴシック" charset="0"/>
                <a:cs typeface="ＭＳ Ｐゴシック" charset="0"/>
              </a:rPr>
              <a:t>tiny-</a:t>
            </a:r>
            <a:r>
              <a:rPr lang="en-US" sz="1200" b="0" dirty="0" err="1">
                <a:solidFill>
                  <a:srgbClr val="2A00FF"/>
                </a:solidFill>
                <a:highlight>
                  <a:srgbClr val="D4D4D4"/>
                </a:highlight>
                <a:latin typeface="Monaco"/>
                <a:ea typeface="ＭＳ Ｐゴシック" charset="0"/>
                <a:cs typeface="ＭＳ Ｐゴシック" charset="0"/>
              </a:rPr>
              <a:t>web.txt</a:t>
            </a:r>
            <a:r>
              <a:rPr lang="zh-CN" altLang="en-US" sz="1200" b="0" dirty="0">
                <a:solidFill>
                  <a:srgbClr val="2A00FF"/>
                </a:solidFill>
                <a:highlight>
                  <a:srgbClr val="D4D4D4"/>
                </a:highlight>
                <a:latin typeface="Monaco"/>
                <a:ea typeface="ＭＳ Ｐゴシック" charset="0"/>
                <a:cs typeface="ＭＳ Ｐゴシック" charset="0"/>
              </a:rPr>
              <a:t> 在右上角</a:t>
            </a:r>
            <a:endParaRPr lang="en-US" altLang="en-US" b="0" dirty="0">
              <a:latin typeface="Times New Roman" charset="0"/>
              <a:ea typeface="ＭＳ Ｐゴシック" charset="-128"/>
            </a:endParaRPr>
          </a:p>
        </p:txBody>
      </p:sp>
    </p:spTree>
    <p:extLst>
      <p:ext uri="{BB962C8B-B14F-4D97-AF65-F5344CB8AC3E}">
        <p14:creationId xmlns:p14="http://schemas.microsoft.com/office/powerpoint/2010/main" val="1845022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下一步</a:t>
            </a:r>
            <a:r>
              <a:rPr lang="zh-CN" altLang="en-US" dirty="0"/>
              <a:t>，实现前面描述的点击过程？</a:t>
            </a:r>
            <a:endParaRPr lang="en-US" dirty="0"/>
          </a:p>
          <a:p>
            <a:endParaRPr lang="en-US" dirty="0"/>
          </a:p>
          <a:p>
            <a:r>
              <a:rPr lang="en-US" dirty="0" err="1"/>
              <a:t>读伪码</a:t>
            </a:r>
            <a:endParaRPr lang="en-CN" dirty="0"/>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13</a:t>
            </a:fld>
            <a:endParaRPr lang="en-US" altLang="en-US"/>
          </a:p>
        </p:txBody>
      </p:sp>
    </p:spTree>
    <p:extLst>
      <p:ext uri="{BB962C8B-B14F-4D97-AF65-F5344CB8AC3E}">
        <p14:creationId xmlns:p14="http://schemas.microsoft.com/office/powerpoint/2010/main" val="274726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r>
              <a:rPr lang="en-US" altLang="en-US" dirty="0" err="1">
                <a:latin typeface="Times New Roman" charset="0"/>
                <a:ea typeface="ＭＳ Ｐゴシック" charset="-128"/>
              </a:rPr>
              <a:t>看示例</a:t>
            </a:r>
            <a:endParaRPr lang="en-US" altLang="en-US" dirty="0">
              <a:latin typeface="Times New Roman" charset="0"/>
              <a:ea typeface="ＭＳ Ｐゴシック" charset="-128"/>
            </a:endParaRPr>
          </a:p>
        </p:txBody>
      </p:sp>
      <p:sp>
        <p:nvSpPr>
          <p:cNvPr id="81923"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5675">
              <a:defRPr sz="500">
                <a:solidFill>
                  <a:schemeClr val="tx1"/>
                </a:solidFill>
                <a:latin typeface="Times New Roman" charset="0"/>
                <a:ea typeface="ＭＳ Ｐゴシック" charset="-128"/>
              </a:defRPr>
            </a:lvl1pPr>
            <a:lvl2pPr marL="742950" indent="-285750" defTabSz="955675">
              <a:defRPr sz="500">
                <a:solidFill>
                  <a:schemeClr val="tx1"/>
                </a:solidFill>
                <a:latin typeface="Times New Roman" charset="0"/>
                <a:ea typeface="ＭＳ Ｐゴシック" charset="-128"/>
              </a:defRPr>
            </a:lvl2pPr>
            <a:lvl3pPr marL="1143000" indent="-228600" defTabSz="955675">
              <a:defRPr sz="500">
                <a:solidFill>
                  <a:schemeClr val="tx1"/>
                </a:solidFill>
                <a:latin typeface="Times New Roman" charset="0"/>
                <a:ea typeface="ＭＳ Ｐゴシック" charset="-128"/>
              </a:defRPr>
            </a:lvl3pPr>
            <a:lvl4pPr marL="1600200" indent="-228600" defTabSz="955675">
              <a:defRPr sz="500">
                <a:solidFill>
                  <a:schemeClr val="tx1"/>
                </a:solidFill>
                <a:latin typeface="Times New Roman" charset="0"/>
                <a:ea typeface="ＭＳ Ｐゴシック" charset="-128"/>
              </a:defRPr>
            </a:lvl4pPr>
            <a:lvl5pPr marL="2057400" indent="-228600" defTabSz="955675">
              <a:defRPr sz="500">
                <a:solidFill>
                  <a:schemeClr val="tx1"/>
                </a:solidFill>
                <a:latin typeface="Times New Roman" charset="0"/>
                <a:ea typeface="ＭＳ Ｐゴシック" charset="-128"/>
              </a:defRPr>
            </a:lvl5pPr>
            <a:lvl6pPr marL="2514600" indent="-228600"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fld id="{B7A1566D-1444-F642-9755-5F86A8B90F9D}" type="slidenum">
              <a:rPr lang="en-US" altLang="en-US" sz="1300">
                <a:solidFill>
                  <a:srgbClr val="000000"/>
                </a:solidFill>
              </a:rPr>
              <a:pPr/>
              <a:t>14</a:t>
            </a:fld>
            <a:endParaRPr lang="en-US" altLang="en-US" sz="1300">
              <a:solidFill>
                <a:srgbClr val="000000"/>
              </a:solidFill>
            </a:endParaRPr>
          </a:p>
        </p:txBody>
      </p:sp>
    </p:spTree>
    <p:extLst>
      <p:ext uri="{BB962C8B-B14F-4D97-AF65-F5344CB8AC3E}">
        <p14:creationId xmlns:p14="http://schemas.microsoft.com/office/powerpoint/2010/main" val="1531365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r>
              <a:rPr lang="en-US" altLang="en-US" dirty="0" err="1">
                <a:latin typeface="Times New Roman" charset="0"/>
                <a:ea typeface="ＭＳ Ｐゴシック" charset="-128"/>
              </a:rPr>
              <a:t>解释公式</a:t>
            </a:r>
            <a:endParaRPr lang="en-US" altLang="en-US" dirty="0">
              <a:latin typeface="Times New Roman" charset="0"/>
              <a:ea typeface="ＭＳ Ｐゴシック" charset="-128"/>
            </a:endParaRPr>
          </a:p>
        </p:txBody>
      </p:sp>
      <p:sp>
        <p:nvSpPr>
          <p:cNvPr id="8397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5675">
              <a:defRPr sz="500">
                <a:solidFill>
                  <a:schemeClr val="tx1"/>
                </a:solidFill>
                <a:latin typeface="Times New Roman" charset="0"/>
                <a:ea typeface="ＭＳ Ｐゴシック" charset="-128"/>
              </a:defRPr>
            </a:lvl1pPr>
            <a:lvl2pPr marL="742950" indent="-285750" defTabSz="955675">
              <a:defRPr sz="500">
                <a:solidFill>
                  <a:schemeClr val="tx1"/>
                </a:solidFill>
                <a:latin typeface="Times New Roman" charset="0"/>
                <a:ea typeface="ＭＳ Ｐゴシック" charset="-128"/>
              </a:defRPr>
            </a:lvl2pPr>
            <a:lvl3pPr marL="1143000" indent="-228600" defTabSz="955675">
              <a:defRPr sz="500">
                <a:solidFill>
                  <a:schemeClr val="tx1"/>
                </a:solidFill>
                <a:latin typeface="Times New Roman" charset="0"/>
                <a:ea typeface="ＭＳ Ｐゴシック" charset="-128"/>
              </a:defRPr>
            </a:lvl3pPr>
            <a:lvl4pPr marL="1600200" indent="-228600" defTabSz="955675">
              <a:defRPr sz="500">
                <a:solidFill>
                  <a:schemeClr val="tx1"/>
                </a:solidFill>
                <a:latin typeface="Times New Roman" charset="0"/>
                <a:ea typeface="ＭＳ Ｐゴシック" charset="-128"/>
              </a:defRPr>
            </a:lvl4pPr>
            <a:lvl5pPr marL="2057400" indent="-228600" defTabSz="955675">
              <a:defRPr sz="500">
                <a:solidFill>
                  <a:schemeClr val="tx1"/>
                </a:solidFill>
                <a:latin typeface="Times New Roman" charset="0"/>
                <a:ea typeface="ＭＳ Ｐゴシック" charset="-128"/>
              </a:defRPr>
            </a:lvl5pPr>
            <a:lvl6pPr marL="2514600" indent="-228600"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fld id="{A8C5CD76-BD4A-984C-AF5E-5A2BB026FC06}" type="slidenum">
              <a:rPr lang="en-US" altLang="en-US" sz="1300">
                <a:solidFill>
                  <a:srgbClr val="000000"/>
                </a:solidFill>
              </a:rPr>
              <a:pPr/>
              <a:t>15</a:t>
            </a:fld>
            <a:endParaRPr lang="en-US" altLang="en-US" sz="1300">
              <a:solidFill>
                <a:srgbClr val="000000"/>
              </a:solidFill>
            </a:endParaRPr>
          </a:p>
        </p:txBody>
      </p:sp>
    </p:spTree>
    <p:extLst>
      <p:ext uri="{BB962C8B-B14F-4D97-AF65-F5344CB8AC3E}">
        <p14:creationId xmlns:p14="http://schemas.microsoft.com/office/powerpoint/2010/main" val="770136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4088">
              <a:defRPr sz="500">
                <a:solidFill>
                  <a:schemeClr val="tx1"/>
                </a:solidFill>
                <a:latin typeface="Times New Roman" charset="0"/>
                <a:ea typeface="ＭＳ Ｐゴシック" charset="-128"/>
              </a:defRPr>
            </a:lvl1pPr>
            <a:lvl2pPr marL="742950" indent="-285750" defTabSz="954088">
              <a:defRPr sz="500">
                <a:solidFill>
                  <a:schemeClr val="tx1"/>
                </a:solidFill>
                <a:latin typeface="Times New Roman" charset="0"/>
                <a:ea typeface="ＭＳ Ｐゴシック" charset="-128"/>
              </a:defRPr>
            </a:lvl2pPr>
            <a:lvl3pPr marL="1143000" indent="-228600" defTabSz="954088">
              <a:defRPr sz="500">
                <a:solidFill>
                  <a:schemeClr val="tx1"/>
                </a:solidFill>
                <a:latin typeface="Times New Roman" charset="0"/>
                <a:ea typeface="ＭＳ Ｐゴシック" charset="-128"/>
              </a:defRPr>
            </a:lvl3pPr>
            <a:lvl4pPr marL="1600200" indent="-228600" defTabSz="954088">
              <a:defRPr sz="500">
                <a:solidFill>
                  <a:schemeClr val="tx1"/>
                </a:solidFill>
                <a:latin typeface="Times New Roman" charset="0"/>
                <a:ea typeface="ＭＳ Ｐゴシック" charset="-128"/>
              </a:defRPr>
            </a:lvl4pPr>
            <a:lvl5pPr marL="2057400" indent="-228600" defTabSz="954088">
              <a:defRPr sz="500">
                <a:solidFill>
                  <a:schemeClr val="tx1"/>
                </a:solidFill>
                <a:latin typeface="Times New Roman" charset="0"/>
                <a:ea typeface="ＭＳ Ｐゴシック" charset="-128"/>
              </a:defRPr>
            </a:lvl5pPr>
            <a:lvl6pPr marL="2514600" indent="-228600" defTabSz="9540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40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40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4088" eaLnBrk="0" fontAlgn="base" hangingPunct="0">
              <a:spcBef>
                <a:spcPct val="0"/>
              </a:spcBef>
              <a:spcAft>
                <a:spcPct val="0"/>
              </a:spcAft>
              <a:defRPr sz="500">
                <a:solidFill>
                  <a:schemeClr val="tx1"/>
                </a:solidFill>
                <a:latin typeface="Times New Roman" charset="0"/>
                <a:ea typeface="ＭＳ Ｐゴシック" charset="-128"/>
              </a:defRPr>
            </a:lvl9pPr>
          </a:lstStyle>
          <a:p>
            <a:fld id="{2444438B-656D-7847-A5DA-DBB17DBCB152}" type="slidenum">
              <a:rPr lang="en-US" altLang="en-US" sz="1300">
                <a:solidFill>
                  <a:srgbClr val="000000"/>
                </a:solidFill>
              </a:rPr>
              <a:pPr/>
              <a:t>16</a:t>
            </a:fld>
            <a:endParaRPr lang="en-US" altLang="en-US" sz="1300">
              <a:solidFill>
                <a:srgbClr val="000000"/>
              </a:solidFill>
            </a:endParaRPr>
          </a:p>
        </p:txBody>
      </p:sp>
      <p:sp>
        <p:nvSpPr>
          <p:cNvPr id="86018" name="Rectangle 2"/>
          <p:cNvSpPr>
            <a:spLocks noGrp="1" noRot="1" noChangeAspect="1" noChangeArrowheads="1" noTextEdit="1"/>
          </p:cNvSpPr>
          <p:nvPr>
            <p:ph type="sldImg"/>
          </p:nvPr>
        </p:nvSpPr>
        <p:spPr>
          <a:xfrm>
            <a:off x="1257300" y="720725"/>
            <a:ext cx="4802188" cy="3600450"/>
          </a:xfrm>
          <a:ln/>
        </p:spPr>
      </p:sp>
      <p:sp>
        <p:nvSpPr>
          <p:cNvPr id="86019"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r>
              <a:rPr lang="en-US" altLang="en-US" dirty="0" err="1">
                <a:latin typeface="Times New Roman" charset="0"/>
                <a:ea typeface="ＭＳ Ｐゴシック" charset="-128"/>
              </a:rPr>
              <a:t>看演示代码</a:t>
            </a:r>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7472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17</a:t>
            </a:fld>
            <a:endParaRPr lang="en-US" altLang="en-US"/>
          </a:p>
        </p:txBody>
      </p:sp>
    </p:spTree>
    <p:extLst>
      <p:ext uri="{BB962C8B-B14F-4D97-AF65-F5344CB8AC3E}">
        <p14:creationId xmlns:p14="http://schemas.microsoft.com/office/powerpoint/2010/main" val="1907534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ＭＳ Ｐゴシック" charset="-128"/>
            </a:endParaRPr>
          </a:p>
        </p:txBody>
      </p:sp>
      <p:sp>
        <p:nvSpPr>
          <p:cNvPr id="102403"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55675">
              <a:defRPr sz="500">
                <a:solidFill>
                  <a:schemeClr val="tx1"/>
                </a:solidFill>
                <a:latin typeface="Times New Roman" charset="0"/>
                <a:ea typeface="ＭＳ Ｐゴシック" charset="-128"/>
              </a:defRPr>
            </a:lvl1pPr>
            <a:lvl2pPr marL="742950" indent="-285750" algn="ctr" defTabSz="955675">
              <a:defRPr sz="500">
                <a:solidFill>
                  <a:schemeClr val="tx1"/>
                </a:solidFill>
                <a:latin typeface="Times New Roman" charset="0"/>
                <a:ea typeface="ＭＳ Ｐゴシック" charset="-128"/>
              </a:defRPr>
            </a:lvl2pPr>
            <a:lvl3pPr marL="1143000" indent="-228600" algn="ctr" defTabSz="955675">
              <a:defRPr sz="500">
                <a:solidFill>
                  <a:schemeClr val="tx1"/>
                </a:solidFill>
                <a:latin typeface="Times New Roman" charset="0"/>
                <a:ea typeface="ＭＳ Ｐゴシック" charset="-128"/>
              </a:defRPr>
            </a:lvl3pPr>
            <a:lvl4pPr marL="1600200" indent="-228600" algn="ctr" defTabSz="955675">
              <a:defRPr sz="500">
                <a:solidFill>
                  <a:schemeClr val="tx1"/>
                </a:solidFill>
                <a:latin typeface="Times New Roman" charset="0"/>
                <a:ea typeface="ＭＳ Ｐゴシック" charset="-128"/>
              </a:defRPr>
            </a:lvl4pPr>
            <a:lvl5pPr marL="2057400" indent="-228600" algn="ctr" defTabSz="955675">
              <a:defRPr sz="500">
                <a:solidFill>
                  <a:schemeClr val="tx1"/>
                </a:solidFill>
                <a:latin typeface="Times New Roman" charset="0"/>
                <a:ea typeface="ＭＳ Ｐゴシック" charset="-128"/>
              </a:defRPr>
            </a:lvl5pPr>
            <a:lvl6pPr marL="25146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2812ACBE-3B55-7D49-9E78-6F63784DAC05}" type="slidenum">
              <a:rPr lang="en-US" altLang="en-US" sz="1300"/>
              <a:pPr algn="r"/>
              <a:t>18</a:t>
            </a:fld>
            <a:endParaRPr lang="en-US" altLang="en-US" sz="1300"/>
          </a:p>
        </p:txBody>
      </p:sp>
    </p:spTree>
    <p:extLst>
      <p:ext uri="{BB962C8B-B14F-4D97-AF65-F5344CB8AC3E}">
        <p14:creationId xmlns:p14="http://schemas.microsoft.com/office/powerpoint/2010/main" val="148563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55675">
              <a:defRPr sz="500">
                <a:solidFill>
                  <a:schemeClr val="tx1"/>
                </a:solidFill>
                <a:latin typeface="Times New Roman" charset="0"/>
                <a:ea typeface="ＭＳ Ｐゴシック" charset="-128"/>
              </a:defRPr>
            </a:lvl1pPr>
            <a:lvl2pPr marL="742950" indent="-285750" algn="ctr" defTabSz="955675">
              <a:defRPr sz="500">
                <a:solidFill>
                  <a:schemeClr val="tx1"/>
                </a:solidFill>
                <a:latin typeface="Times New Roman" charset="0"/>
                <a:ea typeface="ＭＳ Ｐゴシック" charset="-128"/>
              </a:defRPr>
            </a:lvl2pPr>
            <a:lvl3pPr marL="1143000" indent="-228600" algn="ctr" defTabSz="955675">
              <a:defRPr sz="500">
                <a:solidFill>
                  <a:schemeClr val="tx1"/>
                </a:solidFill>
                <a:latin typeface="Times New Roman" charset="0"/>
                <a:ea typeface="ＭＳ Ｐゴシック" charset="-128"/>
              </a:defRPr>
            </a:lvl3pPr>
            <a:lvl4pPr marL="1600200" indent="-228600" algn="ctr" defTabSz="955675">
              <a:defRPr sz="500">
                <a:solidFill>
                  <a:schemeClr val="tx1"/>
                </a:solidFill>
                <a:latin typeface="Times New Roman" charset="0"/>
                <a:ea typeface="ＭＳ Ｐゴシック" charset="-128"/>
              </a:defRPr>
            </a:lvl4pPr>
            <a:lvl5pPr marL="2057400" indent="-228600" algn="ctr" defTabSz="955675">
              <a:defRPr sz="500">
                <a:solidFill>
                  <a:schemeClr val="tx1"/>
                </a:solidFill>
                <a:latin typeface="Times New Roman" charset="0"/>
                <a:ea typeface="ＭＳ Ｐゴシック" charset="-128"/>
              </a:defRPr>
            </a:lvl5pPr>
            <a:lvl6pPr marL="25146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B878D120-E122-474C-B8F4-E2BBA4247019}" type="slidenum">
              <a:rPr lang="en-US" altLang="en-US" sz="1300"/>
              <a:pPr algn="r"/>
              <a:t>19</a:t>
            </a:fld>
            <a:endParaRPr lang="en-US" altLang="en-US" sz="13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841050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通过一个例子引出类的作用</a:t>
            </a:r>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22</a:t>
            </a:fld>
            <a:endParaRPr lang="en-US" altLang="en-US"/>
          </a:p>
        </p:txBody>
      </p:sp>
    </p:spTree>
    <p:extLst>
      <p:ext uri="{BB962C8B-B14F-4D97-AF65-F5344CB8AC3E}">
        <p14:creationId xmlns:p14="http://schemas.microsoft.com/office/powerpoint/2010/main" val="393463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红字是修改的部分</a:t>
            </a:r>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23</a:t>
            </a:fld>
            <a:endParaRPr lang="en-US" altLang="en-US"/>
          </a:p>
        </p:txBody>
      </p:sp>
    </p:spTree>
    <p:extLst>
      <p:ext uri="{BB962C8B-B14F-4D97-AF65-F5344CB8AC3E}">
        <p14:creationId xmlns:p14="http://schemas.microsoft.com/office/powerpoint/2010/main" val="303244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50913">
              <a:defRPr sz="500">
                <a:solidFill>
                  <a:schemeClr val="tx1"/>
                </a:solidFill>
                <a:latin typeface="Times New Roman" charset="0"/>
                <a:ea typeface="ＭＳ Ｐゴシック" charset="-128"/>
              </a:defRPr>
            </a:lvl1pPr>
            <a:lvl2pPr marL="742950" indent="-285750" algn="ctr" defTabSz="950913">
              <a:defRPr sz="500">
                <a:solidFill>
                  <a:schemeClr val="tx1"/>
                </a:solidFill>
                <a:latin typeface="Times New Roman" charset="0"/>
                <a:ea typeface="ＭＳ Ｐゴシック" charset="-128"/>
              </a:defRPr>
            </a:lvl2pPr>
            <a:lvl3pPr marL="1143000" indent="-228600" algn="ctr" defTabSz="950913">
              <a:defRPr sz="500">
                <a:solidFill>
                  <a:schemeClr val="tx1"/>
                </a:solidFill>
                <a:latin typeface="Times New Roman" charset="0"/>
                <a:ea typeface="ＭＳ Ｐゴシック" charset="-128"/>
              </a:defRPr>
            </a:lvl3pPr>
            <a:lvl4pPr marL="1600200" indent="-228600" algn="ctr" defTabSz="950913">
              <a:defRPr sz="500">
                <a:solidFill>
                  <a:schemeClr val="tx1"/>
                </a:solidFill>
                <a:latin typeface="Times New Roman" charset="0"/>
                <a:ea typeface="ＭＳ Ｐゴシック" charset="-128"/>
              </a:defRPr>
            </a:lvl4pPr>
            <a:lvl5pPr marL="2057400" indent="-228600" algn="ctr" defTabSz="950913">
              <a:defRPr sz="500">
                <a:solidFill>
                  <a:schemeClr val="tx1"/>
                </a:solidFill>
                <a:latin typeface="Times New Roman" charset="0"/>
                <a:ea typeface="ＭＳ Ｐゴシック" charset="-128"/>
              </a:defRPr>
            </a:lvl5pPr>
            <a:lvl6pPr marL="2514600" indent="-228600" algn="ctr" defTabSz="950913"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50913"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50913"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50913"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BA350D61-59FC-E84C-A161-689FC3E2E04E}" type="slidenum">
              <a:rPr lang="en-US" altLang="en-US" sz="1300"/>
              <a:pPr algn="r"/>
              <a:t>2</a:t>
            </a:fld>
            <a:endParaRPr lang="en-US" altLang="en-US" sz="13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276921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介绍定义的类和调用它的位置的关系</a:t>
            </a:r>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26</a:t>
            </a:fld>
            <a:endParaRPr lang="en-US" altLang="en-US"/>
          </a:p>
        </p:txBody>
      </p:sp>
    </p:spTree>
    <p:extLst>
      <p:ext uri="{BB962C8B-B14F-4D97-AF65-F5344CB8AC3E}">
        <p14:creationId xmlns:p14="http://schemas.microsoft.com/office/powerpoint/2010/main" val="1205378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50913">
              <a:defRPr sz="500">
                <a:solidFill>
                  <a:schemeClr val="tx1"/>
                </a:solidFill>
                <a:latin typeface="Times New Roman" charset="0"/>
                <a:ea typeface="ＭＳ Ｐゴシック" charset="-128"/>
              </a:defRPr>
            </a:lvl1pPr>
            <a:lvl2pPr marL="742950" indent="-285750" algn="ctr" defTabSz="950913">
              <a:defRPr sz="500">
                <a:solidFill>
                  <a:schemeClr val="tx1"/>
                </a:solidFill>
                <a:latin typeface="Times New Roman" charset="0"/>
                <a:ea typeface="ＭＳ Ｐゴシック" charset="-128"/>
              </a:defRPr>
            </a:lvl2pPr>
            <a:lvl3pPr marL="1143000" indent="-228600" algn="ctr" defTabSz="950913">
              <a:defRPr sz="500">
                <a:solidFill>
                  <a:schemeClr val="tx1"/>
                </a:solidFill>
                <a:latin typeface="Times New Roman" charset="0"/>
                <a:ea typeface="ＭＳ Ｐゴシック" charset="-128"/>
              </a:defRPr>
            </a:lvl3pPr>
            <a:lvl4pPr marL="1600200" indent="-228600" algn="ctr" defTabSz="950913">
              <a:defRPr sz="500">
                <a:solidFill>
                  <a:schemeClr val="tx1"/>
                </a:solidFill>
                <a:latin typeface="Times New Roman" charset="0"/>
                <a:ea typeface="ＭＳ Ｐゴシック" charset="-128"/>
              </a:defRPr>
            </a:lvl4pPr>
            <a:lvl5pPr marL="2057400" indent="-228600" algn="ctr" defTabSz="950913">
              <a:defRPr sz="500">
                <a:solidFill>
                  <a:schemeClr val="tx1"/>
                </a:solidFill>
                <a:latin typeface="Times New Roman" charset="0"/>
                <a:ea typeface="ＭＳ Ｐゴシック" charset="-128"/>
              </a:defRPr>
            </a:lvl5pPr>
            <a:lvl6pPr marL="2514600" indent="-228600" algn="ctr" defTabSz="950913"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50913"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50913"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50913"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86BA0089-52CD-8A47-A464-9D4E2A879F07}" type="slidenum">
              <a:rPr lang="en-US" altLang="en-US" sz="1300"/>
              <a:pPr algn="r"/>
              <a:t>31</a:t>
            </a:fld>
            <a:endParaRPr lang="en-US" altLang="en-US" sz="130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666345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55675">
              <a:defRPr sz="500">
                <a:solidFill>
                  <a:schemeClr val="tx1"/>
                </a:solidFill>
                <a:latin typeface="Times New Roman" charset="0"/>
                <a:ea typeface="ＭＳ Ｐゴシック" charset="-128"/>
              </a:defRPr>
            </a:lvl1pPr>
            <a:lvl2pPr marL="742950" indent="-285750" algn="ctr" defTabSz="955675">
              <a:defRPr sz="500">
                <a:solidFill>
                  <a:schemeClr val="tx1"/>
                </a:solidFill>
                <a:latin typeface="Times New Roman" charset="0"/>
                <a:ea typeface="ＭＳ Ｐゴシック" charset="-128"/>
              </a:defRPr>
            </a:lvl2pPr>
            <a:lvl3pPr marL="1143000" indent="-228600" algn="ctr" defTabSz="955675">
              <a:defRPr sz="500">
                <a:solidFill>
                  <a:schemeClr val="tx1"/>
                </a:solidFill>
                <a:latin typeface="Times New Roman" charset="0"/>
                <a:ea typeface="ＭＳ Ｐゴシック" charset="-128"/>
              </a:defRPr>
            </a:lvl3pPr>
            <a:lvl4pPr marL="1600200" indent="-228600" algn="ctr" defTabSz="955675">
              <a:defRPr sz="500">
                <a:solidFill>
                  <a:schemeClr val="tx1"/>
                </a:solidFill>
                <a:latin typeface="Times New Roman" charset="0"/>
                <a:ea typeface="ＭＳ Ｐゴシック" charset="-128"/>
              </a:defRPr>
            </a:lvl4pPr>
            <a:lvl5pPr marL="2057400" indent="-228600" algn="ctr" defTabSz="955675">
              <a:defRPr sz="500">
                <a:solidFill>
                  <a:schemeClr val="tx1"/>
                </a:solidFill>
                <a:latin typeface="Times New Roman" charset="0"/>
                <a:ea typeface="ＭＳ Ｐゴシック" charset="-128"/>
              </a:defRPr>
            </a:lvl5pPr>
            <a:lvl6pPr marL="25146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B576852D-3C5B-6448-BC8B-24CF0929CC4C}" type="slidenum">
              <a:rPr lang="en-US" altLang="en-US" sz="1300">
                <a:solidFill>
                  <a:srgbClr val="000000"/>
                </a:solidFill>
              </a:rPr>
              <a:pPr algn="r"/>
              <a:t>32</a:t>
            </a:fld>
            <a:endParaRPr lang="en-US" altLang="en-US" sz="1300">
              <a:solidFill>
                <a:srgbClr val="000000"/>
              </a:solidFill>
            </a:endParaRPr>
          </a:p>
        </p:txBody>
      </p:sp>
      <p:sp>
        <p:nvSpPr>
          <p:cNvPr id="123906" name="Rectangle 2"/>
          <p:cNvSpPr>
            <a:spLocks noGrp="1" noRot="1" noChangeAspect="1" noChangeArrowheads="1" noTextEdit="1"/>
          </p:cNvSpPr>
          <p:nvPr>
            <p:ph type="sldImg"/>
          </p:nvPr>
        </p:nvSpPr>
        <p:spPr>
          <a:xfrm>
            <a:off x="1258888" y="717550"/>
            <a:ext cx="4799012" cy="3600450"/>
          </a:xfrm>
          <a:solidFill>
            <a:srgbClr val="FFFFFF"/>
          </a:solidFill>
          <a:ln/>
        </p:spPr>
      </p:sp>
      <p:sp>
        <p:nvSpPr>
          <p:cNvPr id="123907" name="Rectangle 3"/>
          <p:cNvSpPr>
            <a:spLocks noGrp="1" noChangeArrowheads="1"/>
          </p:cNvSpPr>
          <p:nvPr>
            <p:ph type="body" idx="1"/>
          </p:nvPr>
        </p:nvSpPr>
        <p:spPr>
          <a:xfrm>
            <a:off x="974725" y="4557713"/>
            <a:ext cx="5365750" cy="4324350"/>
          </a:xfrm>
          <a:solidFill>
            <a:srgbClr val="FFFFFF"/>
          </a:solidFill>
          <a:ln>
            <a:solidFill>
              <a:srgbClr val="000000"/>
            </a:solidFill>
          </a:ln>
        </p:spPr>
        <p:txBody>
          <a:bodyPr lIns="86493" tIns="43247" rIns="86493" bIns="43247"/>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517589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55675">
              <a:defRPr sz="500">
                <a:solidFill>
                  <a:schemeClr val="tx1"/>
                </a:solidFill>
                <a:latin typeface="Times New Roman" charset="0"/>
                <a:ea typeface="ＭＳ Ｐゴシック" charset="-128"/>
              </a:defRPr>
            </a:lvl1pPr>
            <a:lvl2pPr marL="742950" indent="-285750" algn="ctr" defTabSz="955675">
              <a:defRPr sz="500">
                <a:solidFill>
                  <a:schemeClr val="tx1"/>
                </a:solidFill>
                <a:latin typeface="Times New Roman" charset="0"/>
                <a:ea typeface="ＭＳ Ｐゴシック" charset="-128"/>
              </a:defRPr>
            </a:lvl2pPr>
            <a:lvl3pPr marL="1143000" indent="-228600" algn="ctr" defTabSz="955675">
              <a:defRPr sz="500">
                <a:solidFill>
                  <a:schemeClr val="tx1"/>
                </a:solidFill>
                <a:latin typeface="Times New Roman" charset="0"/>
                <a:ea typeface="ＭＳ Ｐゴシック" charset="-128"/>
              </a:defRPr>
            </a:lvl3pPr>
            <a:lvl4pPr marL="1600200" indent="-228600" algn="ctr" defTabSz="955675">
              <a:defRPr sz="500">
                <a:solidFill>
                  <a:schemeClr val="tx1"/>
                </a:solidFill>
                <a:latin typeface="Times New Roman" charset="0"/>
                <a:ea typeface="ＭＳ Ｐゴシック" charset="-128"/>
              </a:defRPr>
            </a:lvl4pPr>
            <a:lvl5pPr marL="2057400" indent="-228600" algn="ctr" defTabSz="955675">
              <a:defRPr sz="500">
                <a:solidFill>
                  <a:schemeClr val="tx1"/>
                </a:solidFill>
                <a:latin typeface="Times New Roman" charset="0"/>
                <a:ea typeface="ＭＳ Ｐゴシック" charset="-128"/>
              </a:defRPr>
            </a:lvl5pPr>
            <a:lvl6pPr marL="25146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5FA8C5BF-E6A3-B547-A0B2-2D5E98958D1D}" type="slidenum">
              <a:rPr lang="en-US" altLang="en-US" sz="1300">
                <a:solidFill>
                  <a:srgbClr val="000000"/>
                </a:solidFill>
              </a:rPr>
              <a:pPr algn="r"/>
              <a:t>33</a:t>
            </a:fld>
            <a:endParaRPr lang="en-US" altLang="en-US" sz="1300">
              <a:solidFill>
                <a:srgbClr val="000000"/>
              </a:solidFill>
            </a:endParaRPr>
          </a:p>
        </p:txBody>
      </p:sp>
      <p:sp>
        <p:nvSpPr>
          <p:cNvPr id="125954" name="Rectangle 2"/>
          <p:cNvSpPr>
            <a:spLocks noGrp="1" noRot="1" noChangeAspect="1" noChangeArrowheads="1" noTextEdit="1"/>
          </p:cNvSpPr>
          <p:nvPr>
            <p:ph type="sldImg"/>
          </p:nvPr>
        </p:nvSpPr>
        <p:spPr>
          <a:xfrm>
            <a:off x="1258888" y="717550"/>
            <a:ext cx="4799012" cy="3600450"/>
          </a:xfrm>
          <a:solidFill>
            <a:srgbClr val="FFFFFF"/>
          </a:solidFill>
          <a:ln/>
        </p:spPr>
      </p:sp>
      <p:sp>
        <p:nvSpPr>
          <p:cNvPr id="125955" name="Rectangle 3"/>
          <p:cNvSpPr>
            <a:spLocks noGrp="1" noChangeArrowheads="1"/>
          </p:cNvSpPr>
          <p:nvPr>
            <p:ph type="body" idx="1"/>
          </p:nvPr>
        </p:nvSpPr>
        <p:spPr>
          <a:xfrm>
            <a:off x="974725" y="4557713"/>
            <a:ext cx="5365750" cy="4324350"/>
          </a:xfrm>
          <a:solidFill>
            <a:srgbClr val="FFFFFF"/>
          </a:solidFill>
          <a:ln>
            <a:solidFill>
              <a:srgbClr val="000000"/>
            </a:solidFill>
          </a:ln>
        </p:spPr>
        <p:txBody>
          <a:bodyPr lIns="86493" tIns="43247" rIns="86493" bIns="43247"/>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564861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55675">
              <a:defRPr sz="500">
                <a:solidFill>
                  <a:schemeClr val="tx1"/>
                </a:solidFill>
                <a:latin typeface="Times New Roman" charset="0"/>
                <a:ea typeface="ＭＳ Ｐゴシック" charset="-128"/>
              </a:defRPr>
            </a:lvl1pPr>
            <a:lvl2pPr marL="742950" indent="-285750" algn="ctr" defTabSz="955675">
              <a:defRPr sz="500">
                <a:solidFill>
                  <a:schemeClr val="tx1"/>
                </a:solidFill>
                <a:latin typeface="Times New Roman" charset="0"/>
                <a:ea typeface="ＭＳ Ｐゴシック" charset="-128"/>
              </a:defRPr>
            </a:lvl2pPr>
            <a:lvl3pPr marL="1143000" indent="-228600" algn="ctr" defTabSz="955675">
              <a:defRPr sz="500">
                <a:solidFill>
                  <a:schemeClr val="tx1"/>
                </a:solidFill>
                <a:latin typeface="Times New Roman" charset="0"/>
                <a:ea typeface="ＭＳ Ｐゴシック" charset="-128"/>
              </a:defRPr>
            </a:lvl3pPr>
            <a:lvl4pPr marL="1600200" indent="-228600" algn="ctr" defTabSz="955675">
              <a:defRPr sz="500">
                <a:solidFill>
                  <a:schemeClr val="tx1"/>
                </a:solidFill>
                <a:latin typeface="Times New Roman" charset="0"/>
                <a:ea typeface="ＭＳ Ｐゴシック" charset="-128"/>
              </a:defRPr>
            </a:lvl4pPr>
            <a:lvl5pPr marL="2057400" indent="-228600" algn="ctr" defTabSz="955675">
              <a:defRPr sz="500">
                <a:solidFill>
                  <a:schemeClr val="tx1"/>
                </a:solidFill>
                <a:latin typeface="Times New Roman" charset="0"/>
                <a:ea typeface="ＭＳ Ｐゴシック" charset="-128"/>
              </a:defRPr>
            </a:lvl5pPr>
            <a:lvl6pPr marL="25146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E4DABA16-B82D-5E48-9541-8DF4C2149609}" type="slidenum">
              <a:rPr lang="en-US" altLang="en-US" sz="1300">
                <a:solidFill>
                  <a:srgbClr val="000000"/>
                </a:solidFill>
              </a:rPr>
              <a:pPr algn="r"/>
              <a:t>34</a:t>
            </a:fld>
            <a:endParaRPr lang="en-US" altLang="en-US" sz="1300">
              <a:solidFill>
                <a:srgbClr val="000000"/>
              </a:solidFill>
            </a:endParaRPr>
          </a:p>
        </p:txBody>
      </p:sp>
      <p:sp>
        <p:nvSpPr>
          <p:cNvPr id="128002" name="Rectangle 2"/>
          <p:cNvSpPr>
            <a:spLocks noGrp="1" noRot="1" noChangeAspect="1" noChangeArrowheads="1" noTextEdit="1"/>
          </p:cNvSpPr>
          <p:nvPr>
            <p:ph type="sldImg"/>
          </p:nvPr>
        </p:nvSpPr>
        <p:spPr>
          <a:xfrm>
            <a:off x="1258888" y="717550"/>
            <a:ext cx="4799012" cy="3600450"/>
          </a:xfrm>
          <a:solidFill>
            <a:srgbClr val="FFFFFF"/>
          </a:solidFill>
          <a:ln/>
        </p:spPr>
      </p:sp>
      <p:sp>
        <p:nvSpPr>
          <p:cNvPr id="128003" name="Rectangle 3"/>
          <p:cNvSpPr>
            <a:spLocks noGrp="1" noChangeArrowheads="1"/>
          </p:cNvSpPr>
          <p:nvPr>
            <p:ph type="body" idx="1"/>
          </p:nvPr>
        </p:nvSpPr>
        <p:spPr>
          <a:xfrm>
            <a:off x="974725" y="4557713"/>
            <a:ext cx="5365750" cy="4324350"/>
          </a:xfrm>
          <a:solidFill>
            <a:srgbClr val="FFFFFF"/>
          </a:solidFill>
          <a:ln>
            <a:solidFill>
              <a:srgbClr val="000000"/>
            </a:solidFill>
          </a:ln>
        </p:spPr>
        <p:txBody>
          <a:bodyPr lIns="86493" tIns="43247" rIns="86493" bIns="43247"/>
          <a:lstStyle/>
          <a:p>
            <a:r>
              <a:rPr lang="en-US" altLang="en-US">
                <a:latin typeface="Times New Roman" charset="0"/>
                <a:ea typeface="ＭＳ Ｐゴシック" charset="-128"/>
              </a:rPr>
              <a:t>http://www.sdsuniverse.info/Upload/Alan-Curtis-Kay.jpg</a:t>
            </a:r>
          </a:p>
          <a:p>
            <a:r>
              <a:rPr lang="en-US" altLang="en-US">
                <a:latin typeface="Times New Roman" charset="0"/>
                <a:ea typeface="ＭＳ Ｐゴシック" charset="-128"/>
              </a:rPr>
              <a:t>Kay was a computer science visionary. Motivated by deep interest in children and education.</a:t>
            </a:r>
          </a:p>
          <a:p>
            <a:r>
              <a:rPr lang="en-US" altLang="en-US">
                <a:latin typeface="Times New Roman" charset="0"/>
                <a:ea typeface="ＭＳ Ｐゴシック" charset="-128"/>
              </a:rPr>
              <a:t>Much of what you do everyday on a computer can be traced back to Alan Kay's ideas at Xerox PARC</a:t>
            </a:r>
          </a:p>
          <a:p>
            <a:r>
              <a:rPr lang="en-US" altLang="en-US">
                <a:latin typeface="Times New Roman" charset="0"/>
                <a:ea typeface="ＭＳ Ｐゴシック" charset="-128"/>
              </a:rPr>
              <a:t>The commercial computer is now about 50 years old and is still imitating the paper culture that came before it, just as the printing press did with the manuscript culture it gradually replaced. No media revolution can be said to have happened without a general establishment of "literacy:" fluent "reading" and "writing" at the highest level of ideas that the medium can represent.</a:t>
            </a:r>
          </a:p>
          <a:p>
            <a:r>
              <a:rPr lang="en-US" altLang="en-US">
                <a:latin typeface="Times New Roman" charset="0"/>
                <a:ea typeface="ＭＳ Ｐゴシック" charset="-128"/>
              </a:rPr>
              <a:t>"Java is the most distressing thing to hit computing since MS-DOS."</a:t>
            </a:r>
          </a:p>
        </p:txBody>
      </p:sp>
    </p:spTree>
    <p:extLst>
      <p:ext uri="{BB962C8B-B14F-4D97-AF65-F5344CB8AC3E}">
        <p14:creationId xmlns:p14="http://schemas.microsoft.com/office/powerpoint/2010/main" val="1897318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通过method简化代码</a:t>
            </a:r>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35</a:t>
            </a:fld>
            <a:endParaRPr lang="en-US" altLang="en-US"/>
          </a:p>
        </p:txBody>
      </p:sp>
    </p:spTree>
    <p:extLst>
      <p:ext uri="{BB962C8B-B14F-4D97-AF65-F5344CB8AC3E}">
        <p14:creationId xmlns:p14="http://schemas.microsoft.com/office/powerpoint/2010/main" val="4177503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大家讨论</a:t>
            </a:r>
            <a:r>
              <a:rPr lang="zh-CN" altLang="en-US" dirty="0"/>
              <a:t>，说出观点。</a:t>
            </a:r>
            <a:endParaRPr lang="en-US" altLang="zh-CN" dirty="0"/>
          </a:p>
          <a:p>
            <a:r>
              <a:rPr lang="en-CN" dirty="0"/>
              <a:t>答案在之后的分析</a:t>
            </a:r>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36</a:t>
            </a:fld>
            <a:endParaRPr lang="en-US" altLang="en-US"/>
          </a:p>
        </p:txBody>
      </p:sp>
    </p:spTree>
    <p:extLst>
      <p:ext uri="{BB962C8B-B14F-4D97-AF65-F5344CB8AC3E}">
        <p14:creationId xmlns:p14="http://schemas.microsoft.com/office/powerpoint/2010/main" val="3433686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不带static的方法</a:t>
            </a:r>
          </a:p>
          <a:p>
            <a:endParaRPr lang="en-CN" dirty="0"/>
          </a:p>
          <a:p>
            <a:r>
              <a:rPr lang="en-CN" dirty="0"/>
              <a:t>有些语义跟static一样</a:t>
            </a:r>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39</a:t>
            </a:fld>
            <a:endParaRPr lang="en-US" altLang="en-US"/>
          </a:p>
        </p:txBody>
      </p:sp>
    </p:spTree>
    <p:extLst>
      <p:ext uri="{BB962C8B-B14F-4D97-AF65-F5344CB8AC3E}">
        <p14:creationId xmlns:p14="http://schemas.microsoft.com/office/powerpoint/2010/main" val="3563032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CN" dirty="0"/>
              <a:t>nstance</a:t>
            </a:r>
            <a:r>
              <a:rPr lang="zh-CN" altLang="en-US" dirty="0"/>
              <a:t> </a:t>
            </a:r>
            <a:r>
              <a:rPr lang="en-US" altLang="zh-CN" dirty="0"/>
              <a:t>method</a:t>
            </a:r>
            <a:r>
              <a:rPr lang="zh-CN" altLang="en-US" dirty="0"/>
              <a:t>可以访问对象内部的属性</a:t>
            </a:r>
            <a:endParaRPr lang="en-CN" dirty="0"/>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40</a:t>
            </a:fld>
            <a:endParaRPr lang="en-US" altLang="en-US"/>
          </a:p>
        </p:txBody>
      </p:sp>
    </p:spTree>
    <p:extLst>
      <p:ext uri="{BB962C8B-B14F-4D97-AF65-F5344CB8AC3E}">
        <p14:creationId xmlns:p14="http://schemas.microsoft.com/office/powerpoint/2010/main" val="3922469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调用对象方法的原理</a:t>
            </a:r>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41</a:t>
            </a:fld>
            <a:endParaRPr lang="en-US" altLang="en-US"/>
          </a:p>
        </p:txBody>
      </p:sp>
    </p:spTree>
    <p:extLst>
      <p:ext uri="{BB962C8B-B14F-4D97-AF65-F5344CB8AC3E}">
        <p14:creationId xmlns:p14="http://schemas.microsoft.com/office/powerpoint/2010/main" val="5809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50913">
              <a:defRPr sz="500">
                <a:solidFill>
                  <a:schemeClr val="tx1"/>
                </a:solidFill>
                <a:latin typeface="Times New Roman" charset="0"/>
                <a:ea typeface="ＭＳ Ｐゴシック" charset="-128"/>
              </a:defRPr>
            </a:lvl1pPr>
            <a:lvl2pPr marL="742950" indent="-285750" algn="ctr" defTabSz="950913">
              <a:defRPr sz="500">
                <a:solidFill>
                  <a:schemeClr val="tx1"/>
                </a:solidFill>
                <a:latin typeface="Times New Roman" charset="0"/>
                <a:ea typeface="ＭＳ Ｐゴシック" charset="-128"/>
              </a:defRPr>
            </a:lvl2pPr>
            <a:lvl3pPr marL="1143000" indent="-228600" algn="ctr" defTabSz="950913">
              <a:defRPr sz="500">
                <a:solidFill>
                  <a:schemeClr val="tx1"/>
                </a:solidFill>
                <a:latin typeface="Times New Roman" charset="0"/>
                <a:ea typeface="ＭＳ Ｐゴシック" charset="-128"/>
              </a:defRPr>
            </a:lvl3pPr>
            <a:lvl4pPr marL="1600200" indent="-228600" algn="ctr" defTabSz="950913">
              <a:defRPr sz="500">
                <a:solidFill>
                  <a:schemeClr val="tx1"/>
                </a:solidFill>
                <a:latin typeface="Times New Roman" charset="0"/>
                <a:ea typeface="ＭＳ Ｐゴシック" charset="-128"/>
              </a:defRPr>
            </a:lvl4pPr>
            <a:lvl5pPr marL="2057400" indent="-228600" algn="ctr" defTabSz="950913">
              <a:defRPr sz="500">
                <a:solidFill>
                  <a:schemeClr val="tx1"/>
                </a:solidFill>
                <a:latin typeface="Times New Roman" charset="0"/>
                <a:ea typeface="ＭＳ Ｐゴシック" charset="-128"/>
              </a:defRPr>
            </a:lvl5pPr>
            <a:lvl6pPr marL="2514600" indent="-228600" algn="ctr" defTabSz="950913"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50913"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50913"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50913"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BA350D61-59FC-E84C-A161-689FC3E2E04E}" type="slidenum">
              <a:rPr lang="en-US" altLang="en-US" sz="1300"/>
              <a:pPr algn="r"/>
              <a:t>3</a:t>
            </a:fld>
            <a:endParaRPr lang="en-US" altLang="en-US" sz="13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931288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从static</a:t>
            </a:r>
            <a:r>
              <a:rPr lang="zh-CN" altLang="en-US" dirty="0"/>
              <a:t> </a:t>
            </a:r>
            <a:r>
              <a:rPr lang="en-US" altLang="zh-CN" dirty="0"/>
              <a:t>method</a:t>
            </a:r>
            <a:r>
              <a:rPr lang="zh-CN" altLang="en-US" dirty="0"/>
              <a:t> </a:t>
            </a:r>
            <a:r>
              <a:rPr lang="en-US" altLang="zh-CN" dirty="0"/>
              <a:t>instance</a:t>
            </a:r>
            <a:r>
              <a:rPr lang="zh-CN" altLang="en-US" dirty="0"/>
              <a:t> </a:t>
            </a:r>
            <a:r>
              <a:rPr lang="en-US" altLang="zh-CN" dirty="0"/>
              <a:t>method</a:t>
            </a:r>
            <a:r>
              <a:rPr lang="zh-CN" altLang="en-US" dirty="0"/>
              <a:t>是什么使用的</a:t>
            </a:r>
            <a:endParaRPr lang="en-CN" dirty="0"/>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43</a:t>
            </a:fld>
            <a:endParaRPr lang="en-US" altLang="en-US"/>
          </a:p>
        </p:txBody>
      </p:sp>
    </p:spTree>
    <p:extLst>
      <p:ext uri="{BB962C8B-B14F-4D97-AF65-F5344CB8AC3E}">
        <p14:creationId xmlns:p14="http://schemas.microsoft.com/office/powerpoint/2010/main" val="3819084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两个方法访问属性是各自的类</a:t>
            </a:r>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44</a:t>
            </a:fld>
            <a:endParaRPr lang="en-US" altLang="en-US"/>
          </a:p>
        </p:txBody>
      </p:sp>
    </p:spTree>
    <p:extLst>
      <p:ext uri="{BB962C8B-B14F-4D97-AF65-F5344CB8AC3E}">
        <p14:creationId xmlns:p14="http://schemas.microsoft.com/office/powerpoint/2010/main" val="4027336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对比</a:t>
            </a:r>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45</a:t>
            </a:fld>
            <a:endParaRPr lang="en-US" altLang="en-US"/>
          </a:p>
        </p:txBody>
      </p:sp>
    </p:spTree>
    <p:extLst>
      <p:ext uri="{BB962C8B-B14F-4D97-AF65-F5344CB8AC3E}">
        <p14:creationId xmlns:p14="http://schemas.microsoft.com/office/powerpoint/2010/main" val="2439049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类的含义</a:t>
            </a:r>
          </a:p>
          <a:p>
            <a:endParaRPr lang="en-CN" dirty="0"/>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46</a:t>
            </a:fld>
            <a:endParaRPr lang="en-US" altLang="en-US"/>
          </a:p>
        </p:txBody>
      </p:sp>
    </p:spTree>
    <p:extLst>
      <p:ext uri="{BB962C8B-B14F-4D97-AF65-F5344CB8AC3E}">
        <p14:creationId xmlns:p14="http://schemas.microsoft.com/office/powerpoint/2010/main" val="141602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4088">
              <a:defRPr sz="500">
                <a:solidFill>
                  <a:schemeClr val="tx1"/>
                </a:solidFill>
                <a:latin typeface="Times New Roman" charset="0"/>
                <a:ea typeface="ＭＳ Ｐゴシック" charset="-128"/>
              </a:defRPr>
            </a:lvl1pPr>
            <a:lvl2pPr marL="742950" indent="-285750" defTabSz="954088">
              <a:defRPr sz="500">
                <a:solidFill>
                  <a:schemeClr val="tx1"/>
                </a:solidFill>
                <a:latin typeface="Times New Roman" charset="0"/>
                <a:ea typeface="ＭＳ Ｐゴシック" charset="-128"/>
              </a:defRPr>
            </a:lvl2pPr>
            <a:lvl3pPr marL="1143000" indent="-228600" defTabSz="954088">
              <a:defRPr sz="500">
                <a:solidFill>
                  <a:schemeClr val="tx1"/>
                </a:solidFill>
                <a:latin typeface="Times New Roman" charset="0"/>
                <a:ea typeface="ＭＳ Ｐゴシック" charset="-128"/>
              </a:defRPr>
            </a:lvl3pPr>
            <a:lvl4pPr marL="1600200" indent="-228600" defTabSz="954088">
              <a:defRPr sz="500">
                <a:solidFill>
                  <a:schemeClr val="tx1"/>
                </a:solidFill>
                <a:latin typeface="Times New Roman" charset="0"/>
                <a:ea typeface="ＭＳ Ｐゴシック" charset="-128"/>
              </a:defRPr>
            </a:lvl4pPr>
            <a:lvl5pPr marL="2057400" indent="-228600" defTabSz="954088">
              <a:defRPr sz="500">
                <a:solidFill>
                  <a:schemeClr val="tx1"/>
                </a:solidFill>
                <a:latin typeface="Times New Roman" charset="0"/>
                <a:ea typeface="ＭＳ Ｐゴシック" charset="-128"/>
              </a:defRPr>
            </a:lvl5pPr>
            <a:lvl6pPr marL="2514600" indent="-228600" defTabSz="9540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40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40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4088" eaLnBrk="0" fontAlgn="base" hangingPunct="0">
              <a:spcBef>
                <a:spcPct val="0"/>
              </a:spcBef>
              <a:spcAft>
                <a:spcPct val="0"/>
              </a:spcAft>
              <a:defRPr sz="500">
                <a:solidFill>
                  <a:schemeClr val="tx1"/>
                </a:solidFill>
                <a:latin typeface="Times New Roman" charset="0"/>
                <a:ea typeface="ＭＳ Ｐゴシック" charset="-128"/>
              </a:defRPr>
            </a:lvl9pPr>
          </a:lstStyle>
          <a:p>
            <a:fld id="{3C08CE23-C058-A643-AF4E-F0AA7ABD8DA8}" type="slidenum">
              <a:rPr lang="en-US" altLang="en-US" sz="1300"/>
              <a:pPr/>
              <a:t>4</a:t>
            </a:fld>
            <a:endParaRPr lang="en-US" altLang="en-US" sz="13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03132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5</a:t>
            </a:fld>
            <a:endParaRPr lang="en-US" altLang="en-US"/>
          </a:p>
        </p:txBody>
      </p:sp>
    </p:spTree>
    <p:extLst>
      <p:ext uri="{BB962C8B-B14F-4D97-AF65-F5344CB8AC3E}">
        <p14:creationId xmlns:p14="http://schemas.microsoft.com/office/powerpoint/2010/main" val="3765630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统计点击次数和总数</a:t>
            </a:r>
            <a:r>
              <a:rPr lang="zh-CN" altLang="en-US" dirty="0"/>
              <a:t>，算频率</a:t>
            </a:r>
            <a:endParaRPr lang="en-CN" dirty="0"/>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6</a:t>
            </a:fld>
            <a:endParaRPr lang="en-US" altLang="en-US"/>
          </a:p>
        </p:txBody>
      </p:sp>
    </p:spTree>
    <p:extLst>
      <p:ext uri="{BB962C8B-B14F-4D97-AF65-F5344CB8AC3E}">
        <p14:creationId xmlns:p14="http://schemas.microsoft.com/office/powerpoint/2010/main" val="385950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接下来看实现</a:t>
            </a:r>
            <a:endParaRPr lang="en-CN" dirty="0"/>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7</a:t>
            </a:fld>
            <a:endParaRPr lang="en-US" altLang="en-US"/>
          </a:p>
        </p:txBody>
      </p:sp>
    </p:spTree>
    <p:extLst>
      <p:ext uri="{BB962C8B-B14F-4D97-AF65-F5344CB8AC3E}">
        <p14:creationId xmlns:p14="http://schemas.microsoft.com/office/powerpoint/2010/main" val="3719375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charset="-128"/>
              </a:rPr>
              <a:t>Crawl</a:t>
            </a:r>
            <a:r>
              <a:rPr lang="zh-CN" altLang="en-US" dirty="0">
                <a:ea typeface="ＭＳ Ｐゴシック" charset="-128"/>
              </a:rPr>
              <a:t> 爬</a:t>
            </a:r>
            <a:endParaRPr lang="en-CN" dirty="0"/>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8</a:t>
            </a:fld>
            <a:endParaRPr lang="en-US" altLang="en-US"/>
          </a:p>
        </p:txBody>
      </p:sp>
    </p:spTree>
    <p:extLst>
      <p:ext uri="{BB962C8B-B14F-4D97-AF65-F5344CB8AC3E}">
        <p14:creationId xmlns:p14="http://schemas.microsoft.com/office/powerpoint/2010/main" val="2106927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第一个列出了有多少网页</a:t>
            </a:r>
          </a:p>
        </p:txBody>
      </p:sp>
      <p:sp>
        <p:nvSpPr>
          <p:cNvPr id="4" name="Slide Number Placeholder 3"/>
          <p:cNvSpPr>
            <a:spLocks noGrp="1"/>
          </p:cNvSpPr>
          <p:nvPr>
            <p:ph type="sldNum" sz="quarter" idx="5"/>
          </p:nvPr>
        </p:nvSpPr>
        <p:spPr/>
        <p:txBody>
          <a:bodyPr/>
          <a:lstStyle/>
          <a:p>
            <a:pPr>
              <a:defRPr/>
            </a:pPr>
            <a:fld id="{E3683577-D5AA-1040-B357-4CAA6DBF1B03}" type="slidenum">
              <a:rPr lang="en-US" altLang="en-US" smtClean="0"/>
              <a:pPr>
                <a:defRPr/>
              </a:pPr>
              <a:t>11</a:t>
            </a:fld>
            <a:endParaRPr lang="en-US" altLang="en-US"/>
          </a:p>
        </p:txBody>
      </p:sp>
    </p:spTree>
    <p:extLst>
      <p:ext uri="{BB962C8B-B14F-4D97-AF65-F5344CB8AC3E}">
        <p14:creationId xmlns:p14="http://schemas.microsoft.com/office/powerpoint/2010/main" val="311310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5452FE3-AF97-E243-ABE1-D3F919F2FC17}" type="slidenum">
              <a:rPr lang="en-US" altLang="en-US"/>
              <a:pPr>
                <a:defRPr/>
              </a:pPr>
              <a:t>‹#›</a:t>
            </a:fld>
            <a:endParaRPr lang="en-US" altLang="en-US"/>
          </a:p>
        </p:txBody>
      </p:sp>
    </p:spTree>
    <p:extLst>
      <p:ext uri="{BB962C8B-B14F-4D97-AF65-F5344CB8AC3E}">
        <p14:creationId xmlns:p14="http://schemas.microsoft.com/office/powerpoint/2010/main" val="50783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BD52642-4B0D-1047-894A-EC2ADDF7D59F}" type="slidenum">
              <a:rPr lang="en-US" altLang="en-US"/>
              <a:pPr>
                <a:defRPr/>
              </a:pPr>
              <a:t>‹#›</a:t>
            </a:fld>
            <a:endParaRPr lang="en-US" altLang="en-US"/>
          </a:p>
        </p:txBody>
      </p:sp>
    </p:spTree>
    <p:extLst>
      <p:ext uri="{BB962C8B-B14F-4D97-AF65-F5344CB8AC3E}">
        <p14:creationId xmlns:p14="http://schemas.microsoft.com/office/powerpoint/2010/main" val="36230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56C7771-BD80-1142-86F3-0FC94A89194A}" type="slidenum">
              <a:rPr lang="en-US" altLang="en-US"/>
              <a:pPr>
                <a:defRPr/>
              </a:pPr>
              <a:t>‹#›</a:t>
            </a:fld>
            <a:endParaRPr lang="en-US" altLang="en-US"/>
          </a:p>
        </p:txBody>
      </p:sp>
    </p:spTree>
    <p:extLst>
      <p:ext uri="{BB962C8B-B14F-4D97-AF65-F5344CB8AC3E}">
        <p14:creationId xmlns:p14="http://schemas.microsoft.com/office/powerpoint/2010/main" val="1091641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495800" y="16002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495800" y="40005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sldNum" sz="quarter" idx="12"/>
          </p:nvPr>
        </p:nvSpPr>
        <p:spPr>
          <a:ln/>
        </p:spPr>
        <p:txBody>
          <a:bodyPr/>
          <a:lstStyle>
            <a:lvl1pPr>
              <a:defRPr/>
            </a:lvl1pPr>
          </a:lstStyle>
          <a:p>
            <a:pPr>
              <a:defRPr/>
            </a:pPr>
            <a:fld id="{B42DBC90-29D1-444A-BF34-F9634906D5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17946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dt" sz="half" idx="10"/>
          </p:nvPr>
        </p:nvSpPr>
        <p:spPr/>
        <p:txBody>
          <a:bodyPr/>
          <a:lstStyle>
            <a:lvl1pPr algn="ctr" eaLnBrk="0" hangingPunct="0">
              <a:defRPr>
                <a:cs typeface="ＭＳ Ｐゴシック"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cs typeface="ＭＳ Ｐゴシック" charse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smtClean="0"/>
            </a:lvl1pPr>
          </a:lstStyle>
          <a:p>
            <a:pPr>
              <a:defRPr/>
            </a:pPr>
            <a:fld id="{E06B1BF5-93EA-0049-8A4C-8401A3D6C6B5}" type="slidenum">
              <a:rPr lang="en-US" altLang="en-US"/>
              <a:pPr>
                <a:defRPr/>
              </a:pPr>
              <a:t>‹#›</a:t>
            </a:fld>
            <a:endParaRPr lang="en-US" altLang="en-US"/>
          </a:p>
        </p:txBody>
      </p:sp>
    </p:spTree>
    <p:extLst>
      <p:ext uri="{BB962C8B-B14F-4D97-AF65-F5344CB8AC3E}">
        <p14:creationId xmlns:p14="http://schemas.microsoft.com/office/powerpoint/2010/main" val="1273457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lgn="ctr" eaLnBrk="0" hangingPunct="0">
              <a:defRPr>
                <a:cs typeface="ＭＳ Ｐゴシック"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cs typeface="ＭＳ Ｐゴシック" charse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smtClean="0"/>
            </a:lvl1pPr>
          </a:lstStyle>
          <a:p>
            <a:pPr>
              <a:defRPr/>
            </a:pPr>
            <a:fld id="{BCDDF7D2-F71E-FE4E-B181-6C7A333C72F4}" type="slidenum">
              <a:rPr lang="en-US" altLang="en-US"/>
              <a:pPr>
                <a:defRPr/>
              </a:pPr>
              <a:t>‹#›</a:t>
            </a:fld>
            <a:endParaRPr lang="en-US" altLang="en-US"/>
          </a:p>
        </p:txBody>
      </p:sp>
    </p:spTree>
    <p:extLst>
      <p:ext uri="{BB962C8B-B14F-4D97-AF65-F5344CB8AC3E}">
        <p14:creationId xmlns:p14="http://schemas.microsoft.com/office/powerpoint/2010/main" val="1175302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lgn="ctr" eaLnBrk="0" hangingPunct="0">
              <a:defRPr>
                <a:cs typeface="ＭＳ Ｐゴシック"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cs typeface="ＭＳ Ｐゴシック" charse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smtClean="0"/>
            </a:lvl1pPr>
          </a:lstStyle>
          <a:p>
            <a:pPr>
              <a:defRPr/>
            </a:pPr>
            <a:fld id="{28615353-E825-5940-A16A-7117BB06F849}" type="slidenum">
              <a:rPr lang="en-US" altLang="en-US"/>
              <a:pPr>
                <a:defRPr/>
              </a:pPr>
              <a:t>‹#›</a:t>
            </a:fld>
            <a:endParaRPr lang="en-US" altLang="en-US"/>
          </a:p>
        </p:txBody>
      </p:sp>
    </p:spTree>
    <p:extLst>
      <p:ext uri="{BB962C8B-B14F-4D97-AF65-F5344CB8AC3E}">
        <p14:creationId xmlns:p14="http://schemas.microsoft.com/office/powerpoint/2010/main" val="754549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lgn="ctr" eaLnBrk="0" hangingPunct="0">
              <a:defRPr>
                <a:cs typeface="ＭＳ Ｐゴシック"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cs typeface="ＭＳ Ｐゴシック" charset="0"/>
              </a:defRPr>
            </a:lvl1pPr>
          </a:lstStyle>
          <a:p>
            <a:pPr>
              <a:defRPr/>
            </a:pPr>
            <a:endParaRPr lang="en-US"/>
          </a:p>
        </p:txBody>
      </p:sp>
      <p:sp>
        <p:nvSpPr>
          <p:cNvPr id="7" name="Rectangle 9"/>
          <p:cNvSpPr>
            <a:spLocks noGrp="1" noChangeArrowheads="1"/>
          </p:cNvSpPr>
          <p:nvPr>
            <p:ph type="sldNum" sz="quarter" idx="12"/>
          </p:nvPr>
        </p:nvSpPr>
        <p:spPr/>
        <p:txBody>
          <a:bodyPr/>
          <a:lstStyle>
            <a:lvl1pPr eaLnBrk="0" hangingPunct="0">
              <a:defRPr smtClean="0"/>
            </a:lvl1pPr>
          </a:lstStyle>
          <a:p>
            <a:pPr>
              <a:defRPr/>
            </a:pPr>
            <a:fld id="{A7BCBAD7-7E7F-3C42-83CC-1567CAB0EB81}" type="slidenum">
              <a:rPr lang="en-US" altLang="en-US"/>
              <a:pPr>
                <a:defRPr/>
              </a:pPr>
              <a:t>‹#›</a:t>
            </a:fld>
            <a:endParaRPr lang="en-US" altLang="en-US"/>
          </a:p>
        </p:txBody>
      </p:sp>
    </p:spTree>
    <p:extLst>
      <p:ext uri="{BB962C8B-B14F-4D97-AF65-F5344CB8AC3E}">
        <p14:creationId xmlns:p14="http://schemas.microsoft.com/office/powerpoint/2010/main" val="817485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lgn="ctr" eaLnBrk="0" hangingPunct="0">
              <a:defRPr>
                <a:cs typeface="ＭＳ Ｐゴシック" charset="0"/>
              </a:defRPr>
            </a:lvl1pPr>
          </a:lstStyle>
          <a:p>
            <a:pPr>
              <a:defRPr/>
            </a:pPr>
            <a:endParaRPr lang="en-US"/>
          </a:p>
        </p:txBody>
      </p:sp>
      <p:sp>
        <p:nvSpPr>
          <p:cNvPr id="8" name="Rectangle 8"/>
          <p:cNvSpPr>
            <a:spLocks noGrp="1" noChangeArrowheads="1"/>
          </p:cNvSpPr>
          <p:nvPr>
            <p:ph type="ftr" sz="quarter" idx="11"/>
          </p:nvPr>
        </p:nvSpPr>
        <p:spPr/>
        <p:txBody>
          <a:bodyPr/>
          <a:lstStyle>
            <a:lvl1pPr eaLnBrk="0" hangingPunct="0">
              <a:defRPr>
                <a:cs typeface="ＭＳ Ｐゴシック" charset="0"/>
              </a:defRPr>
            </a:lvl1pPr>
          </a:lstStyle>
          <a:p>
            <a:pPr>
              <a:defRPr/>
            </a:pPr>
            <a:endParaRPr lang="en-US"/>
          </a:p>
        </p:txBody>
      </p:sp>
      <p:sp>
        <p:nvSpPr>
          <p:cNvPr id="9" name="Rectangle 9"/>
          <p:cNvSpPr>
            <a:spLocks noGrp="1" noChangeArrowheads="1"/>
          </p:cNvSpPr>
          <p:nvPr>
            <p:ph type="sldNum" sz="quarter" idx="12"/>
          </p:nvPr>
        </p:nvSpPr>
        <p:spPr/>
        <p:txBody>
          <a:bodyPr/>
          <a:lstStyle>
            <a:lvl1pPr eaLnBrk="0" hangingPunct="0">
              <a:defRPr smtClean="0"/>
            </a:lvl1pPr>
          </a:lstStyle>
          <a:p>
            <a:pPr>
              <a:defRPr/>
            </a:pPr>
            <a:fld id="{124DEE3D-4B69-7245-B9F0-D3C3DD7F3803}" type="slidenum">
              <a:rPr lang="en-US" altLang="en-US"/>
              <a:pPr>
                <a:defRPr/>
              </a:pPr>
              <a:t>‹#›</a:t>
            </a:fld>
            <a:endParaRPr lang="en-US" altLang="en-US"/>
          </a:p>
        </p:txBody>
      </p:sp>
    </p:spTree>
    <p:extLst>
      <p:ext uri="{BB962C8B-B14F-4D97-AF65-F5344CB8AC3E}">
        <p14:creationId xmlns:p14="http://schemas.microsoft.com/office/powerpoint/2010/main" val="2028799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lgn="ctr" eaLnBrk="0" hangingPunct="0">
              <a:defRPr>
                <a:cs typeface="ＭＳ Ｐゴシック" charset="0"/>
              </a:defRPr>
            </a:lvl1pPr>
          </a:lstStyle>
          <a:p>
            <a:pPr>
              <a:defRPr/>
            </a:pPr>
            <a:endParaRPr lang="en-US"/>
          </a:p>
        </p:txBody>
      </p:sp>
      <p:sp>
        <p:nvSpPr>
          <p:cNvPr id="4" name="Rectangle 8"/>
          <p:cNvSpPr>
            <a:spLocks noGrp="1" noChangeArrowheads="1"/>
          </p:cNvSpPr>
          <p:nvPr>
            <p:ph type="ftr" sz="quarter" idx="11"/>
          </p:nvPr>
        </p:nvSpPr>
        <p:spPr/>
        <p:txBody>
          <a:bodyPr/>
          <a:lstStyle>
            <a:lvl1pPr eaLnBrk="0" hangingPunct="0">
              <a:defRPr>
                <a:cs typeface="ＭＳ Ｐゴシック" charset="0"/>
              </a:defRPr>
            </a:lvl1pPr>
          </a:lstStyle>
          <a:p>
            <a:pPr>
              <a:defRPr/>
            </a:pPr>
            <a:endParaRPr lang="en-US"/>
          </a:p>
        </p:txBody>
      </p:sp>
      <p:sp>
        <p:nvSpPr>
          <p:cNvPr id="5" name="Rectangle 9"/>
          <p:cNvSpPr>
            <a:spLocks noGrp="1" noChangeArrowheads="1"/>
          </p:cNvSpPr>
          <p:nvPr>
            <p:ph type="sldNum" sz="quarter" idx="12"/>
          </p:nvPr>
        </p:nvSpPr>
        <p:spPr/>
        <p:txBody>
          <a:bodyPr/>
          <a:lstStyle>
            <a:lvl1pPr eaLnBrk="0" hangingPunct="0">
              <a:defRPr smtClean="0"/>
            </a:lvl1pPr>
          </a:lstStyle>
          <a:p>
            <a:pPr>
              <a:defRPr/>
            </a:pPr>
            <a:fld id="{53B465B5-3018-B948-9D6C-C53F5B86D729}" type="slidenum">
              <a:rPr lang="en-US" altLang="en-US"/>
              <a:pPr>
                <a:defRPr/>
              </a:pPr>
              <a:t>‹#›</a:t>
            </a:fld>
            <a:endParaRPr lang="en-US" altLang="en-US"/>
          </a:p>
        </p:txBody>
      </p:sp>
    </p:spTree>
    <p:extLst>
      <p:ext uri="{BB962C8B-B14F-4D97-AF65-F5344CB8AC3E}">
        <p14:creationId xmlns:p14="http://schemas.microsoft.com/office/powerpoint/2010/main" val="286925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lgn="ctr" eaLnBrk="0" hangingPunct="0">
              <a:defRPr>
                <a:cs typeface="ＭＳ Ｐゴシック" charset="0"/>
              </a:defRPr>
            </a:lvl1pPr>
          </a:lstStyle>
          <a:p>
            <a:pPr>
              <a:defRPr/>
            </a:pPr>
            <a:endParaRPr lang="en-US"/>
          </a:p>
        </p:txBody>
      </p:sp>
      <p:sp>
        <p:nvSpPr>
          <p:cNvPr id="3" name="Rectangle 8"/>
          <p:cNvSpPr>
            <a:spLocks noGrp="1" noChangeArrowheads="1"/>
          </p:cNvSpPr>
          <p:nvPr>
            <p:ph type="ftr" sz="quarter" idx="11"/>
          </p:nvPr>
        </p:nvSpPr>
        <p:spPr/>
        <p:txBody>
          <a:bodyPr/>
          <a:lstStyle>
            <a:lvl1pPr eaLnBrk="0" hangingPunct="0">
              <a:defRPr>
                <a:cs typeface="ＭＳ Ｐゴシック" charset="0"/>
              </a:defRPr>
            </a:lvl1pPr>
          </a:lstStyle>
          <a:p>
            <a:pPr>
              <a:defRPr/>
            </a:pPr>
            <a:endParaRPr lang="en-US"/>
          </a:p>
        </p:txBody>
      </p:sp>
      <p:sp>
        <p:nvSpPr>
          <p:cNvPr id="4" name="Rectangle 9"/>
          <p:cNvSpPr>
            <a:spLocks noGrp="1" noChangeArrowheads="1"/>
          </p:cNvSpPr>
          <p:nvPr>
            <p:ph type="sldNum" sz="quarter" idx="12"/>
          </p:nvPr>
        </p:nvSpPr>
        <p:spPr/>
        <p:txBody>
          <a:bodyPr/>
          <a:lstStyle>
            <a:lvl1pPr eaLnBrk="0" hangingPunct="0">
              <a:defRPr smtClean="0"/>
            </a:lvl1pPr>
          </a:lstStyle>
          <a:p>
            <a:pPr>
              <a:defRPr/>
            </a:pPr>
            <a:fld id="{B9783FC9-A810-3341-ABF3-34B452F58C36}" type="slidenum">
              <a:rPr lang="en-US" altLang="en-US"/>
              <a:pPr>
                <a:defRPr/>
              </a:pPr>
              <a:t>‹#›</a:t>
            </a:fld>
            <a:endParaRPr lang="en-US" altLang="en-US"/>
          </a:p>
        </p:txBody>
      </p:sp>
    </p:spTree>
    <p:extLst>
      <p:ext uri="{BB962C8B-B14F-4D97-AF65-F5344CB8AC3E}">
        <p14:creationId xmlns:p14="http://schemas.microsoft.com/office/powerpoint/2010/main" val="124851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72B8DD6-A845-E546-BE25-129ED3BF6B5A}" type="slidenum">
              <a:rPr lang="en-US" altLang="en-US"/>
              <a:pPr>
                <a:defRPr/>
              </a:pPr>
              <a:t>‹#›</a:t>
            </a:fld>
            <a:endParaRPr lang="en-US" altLang="en-US"/>
          </a:p>
        </p:txBody>
      </p:sp>
    </p:spTree>
    <p:extLst>
      <p:ext uri="{BB962C8B-B14F-4D97-AF65-F5344CB8AC3E}">
        <p14:creationId xmlns:p14="http://schemas.microsoft.com/office/powerpoint/2010/main" val="1078277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lgn="ctr" eaLnBrk="0" hangingPunct="0">
              <a:defRPr>
                <a:cs typeface="ＭＳ Ｐゴシック"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cs typeface="ＭＳ Ｐゴシック" charset="0"/>
              </a:defRPr>
            </a:lvl1pPr>
          </a:lstStyle>
          <a:p>
            <a:pPr>
              <a:defRPr/>
            </a:pPr>
            <a:endParaRPr lang="en-US"/>
          </a:p>
        </p:txBody>
      </p:sp>
      <p:sp>
        <p:nvSpPr>
          <p:cNvPr id="7" name="Rectangle 9"/>
          <p:cNvSpPr>
            <a:spLocks noGrp="1" noChangeArrowheads="1"/>
          </p:cNvSpPr>
          <p:nvPr>
            <p:ph type="sldNum" sz="quarter" idx="12"/>
          </p:nvPr>
        </p:nvSpPr>
        <p:spPr/>
        <p:txBody>
          <a:bodyPr/>
          <a:lstStyle>
            <a:lvl1pPr eaLnBrk="0" hangingPunct="0">
              <a:defRPr smtClean="0"/>
            </a:lvl1pPr>
          </a:lstStyle>
          <a:p>
            <a:pPr>
              <a:defRPr/>
            </a:pPr>
            <a:fld id="{F6D09FA5-DDF4-6D45-89CC-661DC6773855}" type="slidenum">
              <a:rPr lang="en-US" altLang="en-US"/>
              <a:pPr>
                <a:defRPr/>
              </a:pPr>
              <a:t>‹#›</a:t>
            </a:fld>
            <a:endParaRPr lang="en-US" altLang="en-US"/>
          </a:p>
        </p:txBody>
      </p:sp>
    </p:spTree>
    <p:extLst>
      <p:ext uri="{BB962C8B-B14F-4D97-AF65-F5344CB8AC3E}">
        <p14:creationId xmlns:p14="http://schemas.microsoft.com/office/powerpoint/2010/main" val="66213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lgn="ctr" eaLnBrk="0" hangingPunct="0">
              <a:defRPr>
                <a:cs typeface="ＭＳ Ｐゴシック"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cs typeface="ＭＳ Ｐゴシック" charset="0"/>
              </a:defRPr>
            </a:lvl1pPr>
          </a:lstStyle>
          <a:p>
            <a:pPr>
              <a:defRPr/>
            </a:pPr>
            <a:endParaRPr lang="en-US"/>
          </a:p>
        </p:txBody>
      </p:sp>
      <p:sp>
        <p:nvSpPr>
          <p:cNvPr id="7" name="Rectangle 9"/>
          <p:cNvSpPr>
            <a:spLocks noGrp="1" noChangeArrowheads="1"/>
          </p:cNvSpPr>
          <p:nvPr>
            <p:ph type="sldNum" sz="quarter" idx="12"/>
          </p:nvPr>
        </p:nvSpPr>
        <p:spPr/>
        <p:txBody>
          <a:bodyPr/>
          <a:lstStyle>
            <a:lvl1pPr eaLnBrk="0" hangingPunct="0">
              <a:defRPr smtClean="0"/>
            </a:lvl1pPr>
          </a:lstStyle>
          <a:p>
            <a:pPr>
              <a:defRPr/>
            </a:pPr>
            <a:fld id="{1F17911A-1465-4A4A-8041-54B97B3F0136}" type="slidenum">
              <a:rPr lang="en-US" altLang="en-US"/>
              <a:pPr>
                <a:defRPr/>
              </a:pPr>
              <a:t>‹#›</a:t>
            </a:fld>
            <a:endParaRPr lang="en-US" altLang="en-US"/>
          </a:p>
        </p:txBody>
      </p:sp>
    </p:spTree>
    <p:extLst>
      <p:ext uri="{BB962C8B-B14F-4D97-AF65-F5344CB8AC3E}">
        <p14:creationId xmlns:p14="http://schemas.microsoft.com/office/powerpoint/2010/main" val="20502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lgn="ctr" eaLnBrk="0" hangingPunct="0">
              <a:defRPr>
                <a:cs typeface="ＭＳ Ｐゴシック"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cs typeface="ＭＳ Ｐゴシック" charse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smtClean="0"/>
            </a:lvl1pPr>
          </a:lstStyle>
          <a:p>
            <a:pPr>
              <a:defRPr/>
            </a:pPr>
            <a:fld id="{05E99C2F-1857-D647-AB3A-6C0C0D48B963}" type="slidenum">
              <a:rPr lang="en-US" altLang="en-US"/>
              <a:pPr>
                <a:defRPr/>
              </a:pPr>
              <a:t>‹#›</a:t>
            </a:fld>
            <a:endParaRPr lang="en-US" altLang="en-US"/>
          </a:p>
        </p:txBody>
      </p:sp>
    </p:spTree>
    <p:extLst>
      <p:ext uri="{BB962C8B-B14F-4D97-AF65-F5344CB8AC3E}">
        <p14:creationId xmlns:p14="http://schemas.microsoft.com/office/powerpoint/2010/main" val="1236933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lgn="ctr" eaLnBrk="0" hangingPunct="0">
              <a:defRPr>
                <a:cs typeface="ＭＳ Ｐゴシック"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cs typeface="ＭＳ Ｐゴシック" charse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smtClean="0"/>
            </a:lvl1pPr>
          </a:lstStyle>
          <a:p>
            <a:pPr>
              <a:defRPr/>
            </a:pPr>
            <a:fld id="{844CD98E-1F09-0A40-8D49-04F2AA9AA602}" type="slidenum">
              <a:rPr lang="en-US" altLang="en-US"/>
              <a:pPr>
                <a:defRPr/>
              </a:pPr>
              <a:t>‹#›</a:t>
            </a:fld>
            <a:endParaRPr lang="en-US" altLang="en-US"/>
          </a:p>
        </p:txBody>
      </p:sp>
    </p:spTree>
    <p:extLst>
      <p:ext uri="{BB962C8B-B14F-4D97-AF65-F5344CB8AC3E}">
        <p14:creationId xmlns:p14="http://schemas.microsoft.com/office/powerpoint/2010/main" val="1503413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495800" y="16002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495800" y="40005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dt" sz="half" idx="10"/>
          </p:nvPr>
        </p:nvSpPr>
        <p:spPr/>
        <p:txBody>
          <a:bodyPr/>
          <a:lstStyle>
            <a:lvl1pPr algn="ctr" eaLnBrk="0" hangingPunct="0">
              <a:defRPr>
                <a:cs typeface="ＭＳ Ｐゴシック" charset="0"/>
              </a:defRPr>
            </a:lvl1pPr>
          </a:lstStyle>
          <a:p>
            <a:pPr>
              <a:defRPr/>
            </a:pPr>
            <a:endParaRPr lang="en-US"/>
          </a:p>
        </p:txBody>
      </p:sp>
      <p:sp>
        <p:nvSpPr>
          <p:cNvPr id="7" name="Rectangle 8"/>
          <p:cNvSpPr>
            <a:spLocks noGrp="1" noChangeArrowheads="1"/>
          </p:cNvSpPr>
          <p:nvPr>
            <p:ph type="ftr" sz="quarter" idx="11"/>
          </p:nvPr>
        </p:nvSpPr>
        <p:spPr/>
        <p:txBody>
          <a:bodyPr/>
          <a:lstStyle>
            <a:lvl1pPr eaLnBrk="0" hangingPunct="0">
              <a:defRPr>
                <a:cs typeface="ＭＳ Ｐゴシック" charset="0"/>
              </a:defRPr>
            </a:lvl1pPr>
          </a:lstStyle>
          <a:p>
            <a:pPr>
              <a:defRPr/>
            </a:pPr>
            <a:endParaRPr lang="en-US"/>
          </a:p>
        </p:txBody>
      </p:sp>
      <p:sp>
        <p:nvSpPr>
          <p:cNvPr id="8" name="Rectangle 9"/>
          <p:cNvSpPr>
            <a:spLocks noGrp="1" noChangeArrowheads="1"/>
          </p:cNvSpPr>
          <p:nvPr>
            <p:ph type="sldNum" sz="quarter" idx="12"/>
          </p:nvPr>
        </p:nvSpPr>
        <p:spPr/>
        <p:txBody>
          <a:bodyPr/>
          <a:lstStyle>
            <a:lvl1pPr eaLnBrk="0" hangingPunct="0">
              <a:defRPr smtClean="0"/>
            </a:lvl1pPr>
          </a:lstStyle>
          <a:p>
            <a:pPr>
              <a:defRPr/>
            </a:pPr>
            <a:fld id="{D71D9EAF-1ABE-394D-ABD2-32A1940517DF}" type="slidenum">
              <a:rPr lang="en-US" altLang="en-US"/>
              <a:pPr>
                <a:defRPr/>
              </a:pPr>
              <a:t>‹#›</a:t>
            </a:fld>
            <a:endParaRPr lang="en-US" altLang="en-US"/>
          </a:p>
        </p:txBody>
      </p:sp>
    </p:spTree>
    <p:extLst>
      <p:ext uri="{BB962C8B-B14F-4D97-AF65-F5344CB8AC3E}">
        <p14:creationId xmlns:p14="http://schemas.microsoft.com/office/powerpoint/2010/main" val="57163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CC894D9-84AD-DA4A-965D-BC3897BA4D79}" type="slidenum">
              <a:rPr lang="en-US" altLang="en-US"/>
              <a:pPr>
                <a:defRPr/>
              </a:pPr>
              <a:t>‹#›</a:t>
            </a:fld>
            <a:endParaRPr lang="en-US" altLang="en-US"/>
          </a:p>
        </p:txBody>
      </p:sp>
    </p:spTree>
    <p:extLst>
      <p:ext uri="{BB962C8B-B14F-4D97-AF65-F5344CB8AC3E}">
        <p14:creationId xmlns:p14="http://schemas.microsoft.com/office/powerpoint/2010/main" val="213662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65BAF07-3C43-1845-B924-0012E013EDDA}" type="slidenum">
              <a:rPr lang="en-US" altLang="en-US"/>
              <a:pPr>
                <a:defRPr/>
              </a:pPr>
              <a:t>‹#›</a:t>
            </a:fld>
            <a:endParaRPr lang="en-US" altLang="en-US"/>
          </a:p>
        </p:txBody>
      </p:sp>
    </p:spTree>
    <p:extLst>
      <p:ext uri="{BB962C8B-B14F-4D97-AF65-F5344CB8AC3E}">
        <p14:creationId xmlns:p14="http://schemas.microsoft.com/office/powerpoint/2010/main" val="5985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15912B97-1281-144E-8266-AAEFBE77D41E}" type="slidenum">
              <a:rPr lang="en-US" altLang="en-US"/>
              <a:pPr>
                <a:defRPr/>
              </a:pPr>
              <a:t>‹#›</a:t>
            </a:fld>
            <a:endParaRPr lang="en-US" altLang="en-US"/>
          </a:p>
        </p:txBody>
      </p:sp>
    </p:spTree>
    <p:extLst>
      <p:ext uri="{BB962C8B-B14F-4D97-AF65-F5344CB8AC3E}">
        <p14:creationId xmlns:p14="http://schemas.microsoft.com/office/powerpoint/2010/main" val="96885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23A98A0-3764-6A49-9551-6B2B2CCC9007}" type="slidenum">
              <a:rPr lang="en-US" altLang="en-US"/>
              <a:pPr>
                <a:defRPr/>
              </a:pPr>
              <a:t>‹#›</a:t>
            </a:fld>
            <a:endParaRPr lang="en-US" altLang="en-US"/>
          </a:p>
        </p:txBody>
      </p:sp>
    </p:spTree>
    <p:extLst>
      <p:ext uri="{BB962C8B-B14F-4D97-AF65-F5344CB8AC3E}">
        <p14:creationId xmlns:p14="http://schemas.microsoft.com/office/powerpoint/2010/main" val="135567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58DC74A2-BC33-DA44-8749-FCC396CFB3F7}" type="slidenum">
              <a:rPr lang="en-US" altLang="en-US"/>
              <a:pPr>
                <a:defRPr/>
              </a:pPr>
              <a:t>‹#›</a:t>
            </a:fld>
            <a:endParaRPr lang="en-US" altLang="en-US"/>
          </a:p>
        </p:txBody>
      </p:sp>
    </p:spTree>
    <p:extLst>
      <p:ext uri="{BB962C8B-B14F-4D97-AF65-F5344CB8AC3E}">
        <p14:creationId xmlns:p14="http://schemas.microsoft.com/office/powerpoint/2010/main" val="10949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3F917CD-6B71-2D43-8BF5-CF271A4E964A}" type="slidenum">
              <a:rPr lang="en-US" altLang="en-US"/>
              <a:pPr>
                <a:defRPr/>
              </a:pPr>
              <a:t>‹#›</a:t>
            </a:fld>
            <a:endParaRPr lang="en-US" altLang="en-US"/>
          </a:p>
        </p:txBody>
      </p:sp>
    </p:spTree>
    <p:extLst>
      <p:ext uri="{BB962C8B-B14F-4D97-AF65-F5344CB8AC3E}">
        <p14:creationId xmlns:p14="http://schemas.microsoft.com/office/powerpoint/2010/main" val="198898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2A3CF9B-725B-8147-B2B6-CB14CA313388}" type="slidenum">
              <a:rPr lang="en-US" altLang="en-US"/>
              <a:pPr>
                <a:defRPr/>
              </a:pPr>
              <a:t>‹#›</a:t>
            </a:fld>
            <a:endParaRPr lang="en-US" altLang="en-US"/>
          </a:p>
        </p:txBody>
      </p:sp>
    </p:spTree>
    <p:extLst>
      <p:ext uri="{BB962C8B-B14F-4D97-AF65-F5344CB8AC3E}">
        <p14:creationId xmlns:p14="http://schemas.microsoft.com/office/powerpoint/2010/main" val="111343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1" tIns="45708" rIns="91411" bIns="4570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1" tIns="45708" rIns="91411" bIns="4570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ctr">
              <a:defRPr/>
            </a:pPr>
            <a:endParaRPr lang="en-US" altLang="en-US"/>
          </a:p>
        </p:txBody>
      </p:sp>
      <p:sp>
        <p:nvSpPr>
          <p:cNvPr id="141317" name="Text Box 5"/>
          <p:cNvSpPr txBox="1">
            <a:spLocks noChangeArrowheads="1"/>
          </p:cNvSpPr>
          <p:nvPr/>
        </p:nvSpPr>
        <p:spPr bwMode="auto">
          <a:xfrm>
            <a:off x="8040688" y="6396038"/>
            <a:ext cx="184150" cy="166687"/>
          </a:xfrm>
          <a:prstGeom prst="rect">
            <a:avLst/>
          </a:prstGeom>
          <a:noFill/>
          <a:ln w="12700">
            <a:noFill/>
            <a:miter lim="800000"/>
            <a:headEnd/>
            <a:tailEnd/>
          </a:ln>
          <a:effectLst/>
        </p:spPr>
        <p:txBody>
          <a:bodyPr wrap="none" lIns="91285" tIns="45642" rIns="91285" bIns="45642">
            <a:spAutoFit/>
          </a:bodyPr>
          <a:lstStyle>
            <a:lvl1pPr defTabSz="912813">
              <a:defRPr sz="500">
                <a:solidFill>
                  <a:schemeClr val="tx1"/>
                </a:solidFill>
                <a:latin typeface="Times New Roman" charset="0"/>
                <a:ea typeface="ＭＳ Ｐゴシック" charset="0"/>
              </a:defRPr>
            </a:lvl1pPr>
            <a:lvl2pPr marL="742950" indent="-285750" defTabSz="912813">
              <a:defRPr sz="500">
                <a:solidFill>
                  <a:schemeClr val="tx1"/>
                </a:solidFill>
                <a:latin typeface="Times New Roman" charset="0"/>
                <a:ea typeface="ＭＳ Ｐゴシック" charset="0"/>
              </a:defRPr>
            </a:lvl2pPr>
            <a:lvl3pPr marL="1143000" indent="-228600" defTabSz="912813">
              <a:defRPr sz="500">
                <a:solidFill>
                  <a:schemeClr val="tx1"/>
                </a:solidFill>
                <a:latin typeface="Times New Roman" charset="0"/>
                <a:ea typeface="ＭＳ Ｐゴシック" charset="0"/>
              </a:defRPr>
            </a:lvl3pPr>
            <a:lvl4pPr marL="1600200" indent="-228600" defTabSz="912813">
              <a:defRPr sz="500">
                <a:solidFill>
                  <a:schemeClr val="tx1"/>
                </a:solidFill>
                <a:latin typeface="Times New Roman" charset="0"/>
                <a:ea typeface="ＭＳ Ｐゴシック" charset="0"/>
              </a:defRPr>
            </a:lvl4pPr>
            <a:lvl5pPr marL="2057400" indent="-228600" defTabSz="912813">
              <a:defRPr sz="500">
                <a:solidFill>
                  <a:schemeClr val="tx1"/>
                </a:solidFill>
                <a:latin typeface="Times New Roman" charset="0"/>
                <a:ea typeface="ＭＳ Ｐゴシック" charset="0"/>
              </a:defRPr>
            </a:lvl5pPr>
            <a:lvl6pPr marL="2514600" indent="-228600" algn="ctr" defTabSz="912813"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algn="ctr" defTabSz="912813"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algn="ctr" defTabSz="912813"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algn="ctr" defTabSz="912813" eaLnBrk="0" fontAlgn="base" hangingPunct="0">
              <a:spcBef>
                <a:spcPct val="0"/>
              </a:spcBef>
              <a:spcAft>
                <a:spcPct val="0"/>
              </a:spcAft>
              <a:defRPr sz="500">
                <a:solidFill>
                  <a:schemeClr val="tx1"/>
                </a:solidFill>
                <a:latin typeface="Times New Roman" charset="0"/>
                <a:ea typeface="ＭＳ Ｐゴシック" charset="0"/>
              </a:defRPr>
            </a:lvl9pPr>
          </a:lstStyle>
          <a:p>
            <a:pPr algn="ctr">
              <a:defRPr/>
            </a:pPr>
            <a:endParaRPr lang="en-US"/>
          </a:p>
        </p:txBody>
      </p:sp>
      <p:sp>
        <p:nvSpPr>
          <p:cNvPr id="1030" name="Rectangle 6"/>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ctr">
              <a:defRPr/>
            </a:pPr>
            <a:endParaRPr lang="en-US" altLang="en-US"/>
          </a:p>
        </p:txBody>
      </p:sp>
      <p:sp>
        <p:nvSpPr>
          <p:cNvPr id="141319" name="Rectangle 7"/>
          <p:cNvSpPr>
            <a:spLocks noGrp="1" noChangeArrowheads="1"/>
          </p:cNvSpPr>
          <p:nvPr>
            <p:ph type="dt" sz="half" idx="2"/>
          </p:nvPr>
        </p:nvSpPr>
        <p:spPr bwMode="auto">
          <a:xfrm>
            <a:off x="234950"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l" eaLnBrk="1" hangingPunct="1">
              <a:defRPr sz="1200">
                <a:latin typeface="Tahoma" charset="0"/>
                <a:ea typeface="ＭＳ Ｐゴシック" charset="0"/>
                <a:cs typeface="+mn-cs"/>
              </a:defRPr>
            </a:lvl1pPr>
          </a:lstStyle>
          <a:p>
            <a:pPr>
              <a:defRPr/>
            </a:pPr>
            <a:endParaRPr lang="en-US"/>
          </a:p>
        </p:txBody>
      </p:sp>
      <p:sp>
        <p:nvSpPr>
          <p:cNvPr id="141320" name="Rectangle 8"/>
          <p:cNvSpPr>
            <a:spLocks noGrp="1" noChangeArrowheads="1"/>
          </p:cNvSpPr>
          <p:nvPr>
            <p:ph type="ftr" sz="quarter" idx="3"/>
          </p:nvPr>
        </p:nvSpPr>
        <p:spPr bwMode="auto">
          <a:xfrm>
            <a:off x="2822575" y="6402388"/>
            <a:ext cx="3956050"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ctr" eaLnBrk="1" hangingPunct="1">
              <a:defRPr sz="1200">
                <a:latin typeface="Tahoma" charset="0"/>
                <a:ea typeface="ＭＳ Ｐゴシック" charset="0"/>
                <a:cs typeface="+mn-cs"/>
              </a:defRPr>
            </a:lvl1pPr>
          </a:lstStyle>
          <a:p>
            <a:pPr>
              <a:defRPr/>
            </a:pPr>
            <a:endParaRPr lang="en-US"/>
          </a:p>
        </p:txBody>
      </p:sp>
      <p:sp>
        <p:nvSpPr>
          <p:cNvPr id="141321" name="Rectangle 9"/>
          <p:cNvSpPr>
            <a:spLocks noGrp="1" noChangeArrowheads="1"/>
          </p:cNvSpPr>
          <p:nvPr>
            <p:ph type="sldNum" sz="quarter" idx="4"/>
          </p:nvPr>
        </p:nvSpPr>
        <p:spPr bwMode="auto">
          <a:xfrm>
            <a:off x="7013575"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eaLnBrk="1" hangingPunct="1">
              <a:defRPr sz="1200" smtClean="0">
                <a:latin typeface="Tahoma" charset="0"/>
              </a:defRPr>
            </a:lvl1pPr>
          </a:lstStyle>
          <a:p>
            <a:pPr>
              <a:defRPr/>
            </a:pPr>
            <a:fld id="{9B81DAEE-3E4D-AB4F-AD95-5E7099EE6F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07" r:id="rId1"/>
    <p:sldLayoutId id="2147485408" r:id="rId2"/>
    <p:sldLayoutId id="2147485409" r:id="rId3"/>
    <p:sldLayoutId id="2147485410" r:id="rId4"/>
    <p:sldLayoutId id="2147485411" r:id="rId5"/>
    <p:sldLayoutId id="2147485412" r:id="rId6"/>
    <p:sldLayoutId id="2147485413" r:id="rId7"/>
    <p:sldLayoutId id="2147485414" r:id="rId8"/>
    <p:sldLayoutId id="2147485415" r:id="rId9"/>
    <p:sldLayoutId id="2147485416" r:id="rId10"/>
    <p:sldLayoutId id="2147485417" r:id="rId11"/>
    <p:sldLayoutId id="2147485454" r:id="rId12"/>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Wingdings" charset="2"/>
        <a:buChar char="q"/>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1" tIns="45708" rIns="91411" bIns="45708" numCol="1" anchor="ctr"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1" tIns="45708" rIns="91411" bIns="4570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ctr">
              <a:defRPr/>
            </a:pPr>
            <a:endParaRPr lang="en-US" altLang="en-US">
              <a:solidFill>
                <a:srgbClr val="000000"/>
              </a:solidFill>
            </a:endParaRPr>
          </a:p>
        </p:txBody>
      </p:sp>
      <p:sp>
        <p:nvSpPr>
          <p:cNvPr id="141317" name="Text Box 5"/>
          <p:cNvSpPr txBox="1">
            <a:spLocks noChangeArrowheads="1"/>
          </p:cNvSpPr>
          <p:nvPr/>
        </p:nvSpPr>
        <p:spPr bwMode="auto">
          <a:xfrm>
            <a:off x="8040688" y="6396038"/>
            <a:ext cx="184150" cy="166687"/>
          </a:xfrm>
          <a:prstGeom prst="rect">
            <a:avLst/>
          </a:prstGeom>
          <a:noFill/>
          <a:ln w="12700">
            <a:noFill/>
            <a:miter lim="800000"/>
            <a:headEnd/>
            <a:tailEnd/>
          </a:ln>
          <a:effectLst/>
        </p:spPr>
        <p:txBody>
          <a:bodyPr wrap="none" lIns="91285" tIns="45642" rIns="91285" bIns="45642">
            <a:spAutoFit/>
          </a:bodyPr>
          <a:lstStyle>
            <a:lvl1pPr defTabSz="912813" eaLnBrk="0" hangingPunct="0">
              <a:defRPr sz="500">
                <a:solidFill>
                  <a:schemeClr val="tx1"/>
                </a:solidFill>
                <a:latin typeface="Times New Roman" charset="0"/>
                <a:ea typeface="ＭＳ Ｐゴシック" charset="0"/>
                <a:cs typeface="Arial" charset="0"/>
              </a:defRPr>
            </a:lvl1pPr>
            <a:lvl2pPr marL="742950" indent="-285750" defTabSz="912813" eaLnBrk="0" hangingPunct="0">
              <a:defRPr sz="500">
                <a:solidFill>
                  <a:schemeClr val="tx1"/>
                </a:solidFill>
                <a:latin typeface="Times New Roman" charset="0"/>
                <a:ea typeface="Arial" charset="0"/>
                <a:cs typeface="Arial" charset="0"/>
              </a:defRPr>
            </a:lvl2pPr>
            <a:lvl3pPr marL="1143000" indent="-228600" defTabSz="912813" eaLnBrk="0" hangingPunct="0">
              <a:defRPr sz="500">
                <a:solidFill>
                  <a:schemeClr val="tx1"/>
                </a:solidFill>
                <a:latin typeface="Times New Roman" charset="0"/>
                <a:ea typeface="Arial" charset="0"/>
                <a:cs typeface="Arial" charset="0"/>
              </a:defRPr>
            </a:lvl3pPr>
            <a:lvl4pPr marL="1600200" indent="-228600" defTabSz="912813" eaLnBrk="0" hangingPunct="0">
              <a:defRPr sz="500">
                <a:solidFill>
                  <a:schemeClr val="tx1"/>
                </a:solidFill>
                <a:latin typeface="Times New Roman" charset="0"/>
                <a:ea typeface="Arial" charset="0"/>
                <a:cs typeface="Arial" charset="0"/>
              </a:defRPr>
            </a:lvl4pPr>
            <a:lvl5pPr marL="2057400" indent="-228600" defTabSz="912813" eaLnBrk="0" hangingPunct="0">
              <a:defRPr sz="500">
                <a:solidFill>
                  <a:schemeClr val="tx1"/>
                </a:solidFill>
                <a:latin typeface="Times New Roman" charset="0"/>
                <a:ea typeface="Arial" charset="0"/>
                <a:cs typeface="Arial" charset="0"/>
              </a:defRPr>
            </a:lvl5pPr>
            <a:lvl6pPr marL="25146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6pPr>
            <a:lvl7pPr marL="29718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7pPr>
            <a:lvl8pPr marL="34290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8pPr>
            <a:lvl9pPr marL="38862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9pPr>
          </a:lstStyle>
          <a:p>
            <a:pPr algn="ctr">
              <a:defRPr/>
            </a:pPr>
            <a:endParaRPr lang="en-US">
              <a:solidFill>
                <a:srgbClr val="000000"/>
              </a:solidFill>
            </a:endParaRPr>
          </a:p>
        </p:txBody>
      </p:sp>
      <p:sp>
        <p:nvSpPr>
          <p:cNvPr id="13318" name="Rectangle 6"/>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ctr">
              <a:defRPr/>
            </a:pPr>
            <a:endParaRPr lang="en-US" altLang="en-US">
              <a:solidFill>
                <a:srgbClr val="000000"/>
              </a:solidFill>
            </a:endParaRPr>
          </a:p>
        </p:txBody>
      </p:sp>
      <p:sp>
        <p:nvSpPr>
          <p:cNvPr id="141319" name="Rectangle 7"/>
          <p:cNvSpPr>
            <a:spLocks noGrp="1" noChangeArrowheads="1"/>
          </p:cNvSpPr>
          <p:nvPr>
            <p:ph type="dt" sz="half" idx="2"/>
          </p:nvPr>
        </p:nvSpPr>
        <p:spPr bwMode="auto">
          <a:xfrm>
            <a:off x="234950"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l" eaLnBrk="1" hangingPunct="1">
              <a:defRPr sz="1200">
                <a:solidFill>
                  <a:srgbClr val="000000"/>
                </a:solidFill>
                <a:latin typeface="Tahoma" charset="0"/>
                <a:ea typeface="ＭＳ Ｐゴシック" charset="0"/>
                <a:cs typeface="Arial" charset="0"/>
              </a:defRPr>
            </a:lvl1pPr>
          </a:lstStyle>
          <a:p>
            <a:pPr>
              <a:defRPr/>
            </a:pPr>
            <a:endParaRPr lang="en-US"/>
          </a:p>
        </p:txBody>
      </p:sp>
      <p:sp>
        <p:nvSpPr>
          <p:cNvPr id="141320" name="Rectangle 8"/>
          <p:cNvSpPr>
            <a:spLocks noGrp="1" noChangeArrowheads="1"/>
          </p:cNvSpPr>
          <p:nvPr>
            <p:ph type="ftr" sz="quarter" idx="3"/>
          </p:nvPr>
        </p:nvSpPr>
        <p:spPr bwMode="auto">
          <a:xfrm>
            <a:off x="2822575" y="6402388"/>
            <a:ext cx="3956050"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ctr" eaLnBrk="1" hangingPunct="1">
              <a:defRPr sz="1200">
                <a:solidFill>
                  <a:srgbClr val="000000"/>
                </a:solidFill>
                <a:latin typeface="Tahoma" charset="0"/>
                <a:ea typeface="ＭＳ Ｐゴシック" charset="0"/>
                <a:cs typeface="Arial" charset="0"/>
              </a:defRPr>
            </a:lvl1pPr>
          </a:lstStyle>
          <a:p>
            <a:pPr>
              <a:defRPr/>
            </a:pPr>
            <a:endParaRPr lang="en-US"/>
          </a:p>
        </p:txBody>
      </p:sp>
      <p:sp>
        <p:nvSpPr>
          <p:cNvPr id="141321" name="Rectangle 9"/>
          <p:cNvSpPr>
            <a:spLocks noGrp="1" noChangeArrowheads="1"/>
          </p:cNvSpPr>
          <p:nvPr>
            <p:ph type="sldNum" sz="quarter" idx="4"/>
          </p:nvPr>
        </p:nvSpPr>
        <p:spPr bwMode="auto">
          <a:xfrm>
            <a:off x="7013575"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eaLnBrk="1" hangingPunct="1">
              <a:defRPr sz="1200" smtClean="0">
                <a:solidFill>
                  <a:srgbClr val="000000"/>
                </a:solidFill>
                <a:latin typeface="Tahoma" charset="0"/>
              </a:defRPr>
            </a:lvl1pPr>
          </a:lstStyle>
          <a:p>
            <a:pPr>
              <a:defRPr/>
            </a:pPr>
            <a:fld id="{B9E3E259-3731-414A-9DB0-DECA450A68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18" r:id="rId1"/>
    <p:sldLayoutId id="2147485419" r:id="rId2"/>
    <p:sldLayoutId id="2147485420" r:id="rId3"/>
    <p:sldLayoutId id="2147485421" r:id="rId4"/>
    <p:sldLayoutId id="2147485422" r:id="rId5"/>
    <p:sldLayoutId id="2147485423" r:id="rId6"/>
    <p:sldLayoutId id="2147485424" r:id="rId7"/>
    <p:sldLayoutId id="2147485425" r:id="rId8"/>
    <p:sldLayoutId id="2147485426" r:id="rId9"/>
    <p:sldLayoutId id="2147485427" r:id="rId10"/>
    <p:sldLayoutId id="2147485428" r:id="rId11"/>
    <p:sldLayoutId id="2147485429" r:id="rId12"/>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charset="0"/>
        <a:buChar char="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ctrTitle"/>
          </p:nvPr>
        </p:nvSpPr>
        <p:spPr>
          <a:xfrm>
            <a:off x="685800" y="1447800"/>
            <a:ext cx="7772400" cy="1470025"/>
          </a:xfrm>
        </p:spPr>
        <p:txBody>
          <a:bodyPr/>
          <a:lstStyle/>
          <a:p>
            <a:pPr algn="ctr"/>
            <a:r>
              <a:rPr lang="en-US" altLang="x-none" dirty="0">
                <a:ea typeface="ＭＳ Ｐゴシック" charset="-128"/>
              </a:rPr>
              <a:t>Introduction</a:t>
            </a:r>
            <a:r>
              <a:rPr lang="zh-CN" altLang="en-US" dirty="0">
                <a:ea typeface="ＭＳ Ｐゴシック" charset="-128"/>
              </a:rPr>
              <a:t> </a:t>
            </a:r>
            <a:r>
              <a:rPr lang="en-US" altLang="zh-CN" dirty="0">
                <a:ea typeface="ＭＳ Ｐゴシック" charset="-128"/>
              </a:rPr>
              <a:t>to</a:t>
            </a:r>
            <a:r>
              <a:rPr lang="zh-CN" altLang="en-US" dirty="0">
                <a:ea typeface="ＭＳ Ｐゴシック" charset="-128"/>
              </a:rPr>
              <a:t> </a:t>
            </a:r>
            <a:br>
              <a:rPr lang="en-US" altLang="zh-CN" dirty="0">
                <a:ea typeface="ＭＳ Ｐゴシック" charset="-128"/>
              </a:rPr>
            </a:br>
            <a:r>
              <a:rPr lang="en-US" altLang="zh-CN" dirty="0">
                <a:ea typeface="ＭＳ Ｐゴシック" charset="-128"/>
              </a:rPr>
              <a:t>Computational</a:t>
            </a:r>
            <a:r>
              <a:rPr lang="zh-CN" altLang="en-US" dirty="0">
                <a:ea typeface="ＭＳ Ｐゴシック" charset="-128"/>
              </a:rPr>
              <a:t> </a:t>
            </a:r>
            <a:r>
              <a:rPr lang="en-US" altLang="zh-CN" dirty="0">
                <a:ea typeface="ＭＳ Ｐゴシック" charset="-128"/>
              </a:rPr>
              <a:t>Thinking</a:t>
            </a:r>
            <a:endParaRPr lang="en-US" altLang="en-US" dirty="0">
              <a:ea typeface="ＭＳ Ｐゴシック" charset="-128"/>
            </a:endParaRPr>
          </a:p>
        </p:txBody>
      </p:sp>
      <p:sp>
        <p:nvSpPr>
          <p:cNvPr id="95234" name="Rectangle 3"/>
          <p:cNvSpPr>
            <a:spLocks noGrp="1" noChangeArrowheads="1"/>
          </p:cNvSpPr>
          <p:nvPr>
            <p:ph type="subTitle" idx="1"/>
          </p:nvPr>
        </p:nvSpPr>
        <p:spPr>
          <a:xfrm>
            <a:off x="1447800" y="3048000"/>
            <a:ext cx="6400800" cy="3352800"/>
          </a:xfrm>
        </p:spPr>
        <p:txBody>
          <a:bodyPr/>
          <a:lstStyle/>
          <a:p>
            <a:endParaRPr lang="en-US" altLang="en-US" sz="1200" dirty="0">
              <a:ea typeface="ＭＳ Ｐゴシック" charset="-128"/>
            </a:endParaRPr>
          </a:p>
          <a:p>
            <a:pPr>
              <a:buClr>
                <a:srgbClr val="3333CC"/>
              </a:buClr>
            </a:pPr>
            <a:r>
              <a:rPr lang="en-US" altLang="en-US" sz="2000" dirty="0">
                <a:solidFill>
                  <a:srgbClr val="000000"/>
                </a:solidFill>
                <a:ea typeface="ＭＳ Ｐゴシック" charset="-128"/>
              </a:rPr>
              <a:t>User-Defined Data Types</a:t>
            </a:r>
            <a:br>
              <a:rPr lang="en-US" altLang="en-US" sz="2000" dirty="0">
                <a:solidFill>
                  <a:srgbClr val="000000"/>
                </a:solidFill>
                <a:ea typeface="ＭＳ Ｐゴシック" charset="-128"/>
              </a:rPr>
            </a:br>
            <a:r>
              <a:rPr lang="en-US" altLang="en-US" sz="2000" dirty="0">
                <a:solidFill>
                  <a:srgbClr val="000000"/>
                </a:solidFill>
                <a:ea typeface="ＭＳ Ｐゴシック" charset="-128"/>
              </a:rPr>
              <a:t>Object-oriented programming</a:t>
            </a:r>
          </a:p>
          <a:p>
            <a:endParaRPr lang="en-US" altLang="zh-CN" sz="2000" b="1" kern="0" dirty="0">
              <a:ea typeface="ＭＳ Ｐゴシック" charset="-128"/>
            </a:endParaRPr>
          </a:p>
          <a:p>
            <a:endParaRPr lang="en-US" altLang="zh-CN" sz="2000" b="1" dirty="0">
              <a:ea typeface="ＭＳ Ｐゴシック" charset="-128"/>
            </a:endParaRPr>
          </a:p>
          <a:p>
            <a:r>
              <a:rPr lang="en-US" altLang="zh-CN" sz="2000" b="1" kern="0" dirty="0" err="1">
                <a:ea typeface="ＭＳ Ｐゴシック" charset="-128"/>
              </a:rPr>
              <a:t>Qiao</a:t>
            </a:r>
            <a:r>
              <a:rPr lang="zh-CN" altLang="en-US" sz="2000" b="1" kern="0" dirty="0">
                <a:ea typeface="ＭＳ Ｐゴシック" charset="-128"/>
              </a:rPr>
              <a:t> </a:t>
            </a:r>
            <a:r>
              <a:rPr lang="en-US" altLang="zh-CN" sz="2000" b="1" kern="0" dirty="0">
                <a:ea typeface="ＭＳ Ｐゴシック" charset="-128"/>
              </a:rPr>
              <a:t>Xiang</a:t>
            </a:r>
            <a:r>
              <a:rPr lang="en-US" altLang="zh-CN" sz="2000" kern="0" dirty="0">
                <a:ea typeface="ＭＳ Ｐゴシック" charset="-128"/>
              </a:rPr>
              <a:t>,</a:t>
            </a:r>
            <a:r>
              <a:rPr lang="zh-CN" altLang="en-US" sz="2000" kern="0" dirty="0">
                <a:ea typeface="ＭＳ Ｐゴシック" charset="-128"/>
              </a:rPr>
              <a:t> </a:t>
            </a:r>
            <a:r>
              <a:rPr lang="en-US" altLang="zh-CN" sz="2000" kern="0" dirty="0">
                <a:ea typeface="ＭＳ Ｐゴシック" charset="-128"/>
              </a:rPr>
              <a:t>Qingyu</a:t>
            </a:r>
            <a:r>
              <a:rPr lang="zh-CN" altLang="en-US" sz="2000" kern="0" dirty="0">
                <a:ea typeface="ＭＳ Ｐゴシック" charset="-128"/>
              </a:rPr>
              <a:t> </a:t>
            </a:r>
            <a:r>
              <a:rPr lang="en-US" altLang="zh-CN" sz="2000" kern="0" dirty="0">
                <a:ea typeface="ＭＳ Ｐゴシック" charset="-128"/>
              </a:rPr>
              <a:t>Song</a:t>
            </a:r>
            <a:endParaRPr lang="en-US" altLang="x-none" sz="2000" kern="0" dirty="0">
              <a:ea typeface="ＭＳ Ｐゴシック" charset="-128"/>
            </a:endParaRPr>
          </a:p>
          <a:p>
            <a:r>
              <a:rPr lang="en-US" altLang="x-none" sz="2000" kern="0" dirty="0">
                <a:ea typeface="ＭＳ Ｐゴシック" charset="-128"/>
              </a:rPr>
              <a:t>https://</a:t>
            </a:r>
            <a:r>
              <a:rPr lang="en-US" altLang="x-none" sz="2000" kern="0" dirty="0" err="1">
                <a:ea typeface="ＭＳ Ｐゴシック" charset="-128"/>
              </a:rPr>
              <a:t>sngroup.org.cn</a:t>
            </a:r>
            <a:r>
              <a:rPr lang="en-US" altLang="x-none" sz="2000" kern="0" dirty="0">
                <a:ea typeface="ＭＳ Ｐゴシック" charset="-128"/>
              </a:rPr>
              <a:t>/courses/</a:t>
            </a:r>
            <a:r>
              <a:rPr lang="en-US" altLang="zh-CN" sz="2000" kern="0" dirty="0">
                <a:ea typeface="ＭＳ Ｐゴシック" charset="-128"/>
              </a:rPr>
              <a:t>ct</a:t>
            </a:r>
            <a:r>
              <a:rPr lang="en-US" altLang="x-none" sz="2000" kern="0" dirty="0">
                <a:ea typeface="ＭＳ Ｐゴシック" charset="-128"/>
              </a:rPr>
              <a:t>-xmuf25/</a:t>
            </a:r>
            <a:r>
              <a:rPr lang="en-US" altLang="x-none" sz="2000" kern="0" dirty="0" err="1">
                <a:ea typeface="ＭＳ Ｐゴシック" charset="-128"/>
              </a:rPr>
              <a:t>index.shtml</a:t>
            </a:r>
            <a:endParaRPr lang="en-US" altLang="zh-CN" sz="2000" kern="0" dirty="0">
              <a:ea typeface="ＭＳ Ｐゴシック" charset="-128"/>
            </a:endParaRPr>
          </a:p>
          <a:p>
            <a:r>
              <a:rPr lang="en-US" altLang="zh-CN" sz="2000" kern="0" dirty="0">
                <a:ea typeface="ＭＳ Ｐゴシック" charset="-128"/>
              </a:rPr>
              <a:t>12/3/2025</a:t>
            </a:r>
            <a:endParaRPr lang="en-US" altLang="x-none" sz="2800" kern="0" dirty="0">
              <a:ea typeface="ＭＳ Ｐゴシック" charset="-128"/>
            </a:endParaRPr>
          </a:p>
        </p:txBody>
      </p:sp>
      <p:sp>
        <p:nvSpPr>
          <p:cNvPr id="2" name="TextBox 1">
            <a:extLst>
              <a:ext uri="{FF2B5EF4-FFF2-40B4-BE49-F238E27FC236}">
                <a16:creationId xmlns:a16="http://schemas.microsoft.com/office/drawing/2014/main" id="{A25BF053-81C1-C431-2FF7-885949C187A3}"/>
              </a:ext>
            </a:extLst>
          </p:cNvPr>
          <p:cNvSpPr txBox="1">
            <a:spLocks noChangeArrowheads="1"/>
          </p:cNvSpPr>
          <p:nvPr/>
        </p:nvSpPr>
        <p:spPr bwMode="auto">
          <a:xfrm>
            <a:off x="532707" y="6358928"/>
            <a:ext cx="811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None/>
            </a:pPr>
            <a:r>
              <a:rPr kumimoji="1" lang="en-US" altLang="zh-CN" sz="1200" dirty="0">
                <a:latin typeface="Arial" charset="0"/>
              </a:rPr>
              <a:t>This deck of slides are heavily based on cs112 at Yale University</a:t>
            </a:r>
            <a:r>
              <a:rPr kumimoji="1" lang="zh-CN" altLang="en-US" sz="1200" dirty="0">
                <a:latin typeface="Arial" charset="0"/>
              </a:rPr>
              <a:t> </a:t>
            </a:r>
            <a:r>
              <a:rPr kumimoji="1" lang="en-US" altLang="zh-CN" sz="1200" dirty="0">
                <a:latin typeface="Arial" charset="0"/>
              </a:rPr>
              <a:t>and</a:t>
            </a:r>
            <a:r>
              <a:rPr kumimoji="1" lang="zh-CN" altLang="en-US" sz="1200" dirty="0">
                <a:latin typeface="Arial" charset="0"/>
              </a:rPr>
              <a:t> </a:t>
            </a:r>
            <a:r>
              <a:rPr kumimoji="1" lang="en-US" altLang="zh-CN" sz="1200" dirty="0">
                <a:latin typeface="Arial" charset="0"/>
              </a:rPr>
              <a:t>cs101</a:t>
            </a:r>
            <a:r>
              <a:rPr kumimoji="1" lang="zh-CN" altLang="en-US" sz="1200" dirty="0">
                <a:latin typeface="Arial" charset="0"/>
              </a:rPr>
              <a:t> </a:t>
            </a:r>
            <a:r>
              <a:rPr kumimoji="1" lang="en-US" altLang="zh-CN" sz="1200" dirty="0">
                <a:latin typeface="Arial" charset="0"/>
              </a:rPr>
              <a:t>at</a:t>
            </a:r>
            <a:r>
              <a:rPr kumimoji="1" lang="zh-CN" altLang="en-US" sz="1200" dirty="0">
                <a:latin typeface="Arial" charset="0"/>
              </a:rPr>
              <a:t> </a:t>
            </a:r>
            <a:r>
              <a:rPr kumimoji="1" lang="en-US" altLang="zh-CN" sz="1200" dirty="0">
                <a:latin typeface="Arial" charset="0"/>
              </a:rPr>
              <a:t>UCAS, respectively,</a:t>
            </a:r>
            <a:r>
              <a:rPr kumimoji="1" lang="zh-CN" altLang="en-US" sz="1200" dirty="0">
                <a:latin typeface="Arial" charset="0"/>
              </a:rPr>
              <a:t> </a:t>
            </a:r>
            <a:endParaRPr kumimoji="1" lang="en-US" altLang="zh-CN" sz="1200" dirty="0">
              <a:latin typeface="Arial" charset="0"/>
            </a:endParaRPr>
          </a:p>
          <a:p>
            <a:pPr algn="ctr">
              <a:spcBef>
                <a:spcPct val="0"/>
              </a:spcBef>
              <a:buClrTx/>
              <a:buSzTx/>
              <a:buNone/>
            </a:pPr>
            <a:r>
              <a:rPr kumimoji="1" lang="en-US" altLang="zh-CN" sz="1200" dirty="0">
                <a:latin typeface="Arial" charset="0"/>
              </a:rPr>
              <a:t>by courtesy of Dr. Y. Richard Yang</a:t>
            </a:r>
            <a:r>
              <a:rPr kumimoji="1" lang="zh-CN" altLang="en-US" sz="1200" dirty="0">
                <a:latin typeface="Arial" charset="0"/>
              </a:rPr>
              <a:t> </a:t>
            </a:r>
            <a:r>
              <a:rPr kumimoji="1" lang="en-US" altLang="zh-CN" sz="1200" dirty="0">
                <a:latin typeface="Arial" charset="0"/>
              </a:rPr>
              <a:t>and</a:t>
            </a:r>
            <a:r>
              <a:rPr kumimoji="1" lang="zh-CN" altLang="en-US" sz="1200" dirty="0">
                <a:latin typeface="Arial" charset="0"/>
              </a:rPr>
              <a:t> </a:t>
            </a:r>
            <a:r>
              <a:rPr kumimoji="1" lang="en-US" altLang="zh-CN" sz="1200" dirty="0">
                <a:latin typeface="Arial" charset="0"/>
              </a:rPr>
              <a:t>Dr. Zhiwei</a:t>
            </a:r>
            <a:r>
              <a:rPr kumimoji="1" lang="zh-CN" altLang="en-US" sz="1200" dirty="0">
                <a:latin typeface="Arial" charset="0"/>
              </a:rPr>
              <a:t> </a:t>
            </a:r>
            <a:r>
              <a:rPr kumimoji="1" lang="en-US" altLang="zh-CN" sz="1200" dirty="0">
                <a:latin typeface="Arial" charset="0"/>
              </a:rPr>
              <a:t>Xu.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6"/>
          <p:cNvSpPr>
            <a:spLocks noGrp="1"/>
          </p:cNvSpPr>
          <p:nvPr>
            <p:ph type="title"/>
          </p:nvPr>
        </p:nvSpPr>
        <p:spPr>
          <a:xfrm>
            <a:off x="533400" y="304800"/>
            <a:ext cx="7772400" cy="914400"/>
          </a:xfrm>
        </p:spPr>
        <p:txBody>
          <a:bodyPr/>
          <a:lstStyle/>
          <a:p>
            <a:r>
              <a:rPr lang="en-US" altLang="en-US">
                <a:ea typeface="ＭＳ Ｐゴシック" charset="-128"/>
              </a:rPr>
              <a:t>Storing Web Graph</a:t>
            </a:r>
          </a:p>
        </p:txBody>
      </p:sp>
      <p:sp>
        <p:nvSpPr>
          <p:cNvPr id="75778" name="Content Placeholder 1"/>
          <p:cNvSpPr>
            <a:spLocks noGrp="1"/>
          </p:cNvSpPr>
          <p:nvPr>
            <p:ph idx="1"/>
          </p:nvPr>
        </p:nvSpPr>
        <p:spPr>
          <a:xfrm>
            <a:off x="533400" y="1600200"/>
            <a:ext cx="8305800" cy="4648200"/>
          </a:xfrm>
        </p:spPr>
        <p:txBody>
          <a:bodyPr/>
          <a:lstStyle/>
          <a:p>
            <a:r>
              <a:rPr lang="en-US" altLang="en-US" dirty="0">
                <a:ea typeface="ＭＳ Ｐゴシック" charset="-128"/>
              </a:rPr>
              <a:t>Number pages 0 to N – 1</a:t>
            </a:r>
          </a:p>
          <a:p>
            <a:r>
              <a:rPr lang="en-US" altLang="en-US" dirty="0">
                <a:ea typeface="ＭＳ Ｐゴシック" charset="-128"/>
              </a:rPr>
              <a:t>Approach 2: </a:t>
            </a:r>
            <a:r>
              <a:rPr lang="en-US" altLang="en-US" dirty="0">
                <a:solidFill>
                  <a:srgbClr val="FF0000"/>
                </a:solidFill>
                <a:ea typeface="ＭＳ Ｐゴシック" charset="-128"/>
              </a:rPr>
              <a:t>adjacent list</a:t>
            </a:r>
          </a:p>
          <a:p>
            <a:pPr lvl="1"/>
            <a:r>
              <a:rPr lang="en-US" altLang="en-US" dirty="0">
                <a:ea typeface="ＭＳ Ｐゴシック" charset="-128"/>
              </a:rPr>
              <a:t>edges[</a:t>
            </a:r>
            <a:r>
              <a:rPr lang="en-US" altLang="en-US" dirty="0" err="1">
                <a:ea typeface="ＭＳ Ｐゴシック" charset="-128"/>
              </a:rPr>
              <a:t>i</a:t>
            </a:r>
            <a:r>
              <a:rPr lang="en-US" altLang="en-US" dirty="0">
                <a:ea typeface="ＭＳ Ｐゴシック" charset="-128"/>
              </a:rPr>
              <a:t>]: stores the pages that page </a:t>
            </a:r>
            <a:r>
              <a:rPr lang="en-US" altLang="en-US" dirty="0" err="1">
                <a:ea typeface="ＭＳ Ｐゴシック" charset="-128"/>
              </a:rPr>
              <a:t>i</a:t>
            </a:r>
            <a:r>
              <a:rPr lang="en-US" altLang="en-US" dirty="0">
                <a:ea typeface="ＭＳ Ｐゴシック" charset="-128"/>
              </a:rPr>
              <a:t> links to</a:t>
            </a:r>
          </a:p>
        </p:txBody>
      </p:sp>
      <p:sp>
        <p:nvSpPr>
          <p:cNvPr id="757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B736EDAB-BC7E-4E47-B90C-D8AA582CBE47}" type="slidenum">
              <a:rPr lang="en-US" altLang="en-US" sz="1200">
                <a:solidFill>
                  <a:srgbClr val="000000"/>
                </a:solidFill>
                <a:latin typeface="Tahoma" charset="0"/>
              </a:rPr>
              <a:pPr>
                <a:spcBef>
                  <a:spcPct val="0"/>
                </a:spcBef>
                <a:buClrTx/>
                <a:buSzTx/>
                <a:buFontTx/>
                <a:buNone/>
              </a:pPr>
              <a:t>10</a:t>
            </a:fld>
            <a:endParaRPr lang="en-US" altLang="en-US" sz="1200">
              <a:solidFill>
                <a:srgbClr val="000000"/>
              </a:solidFill>
              <a:latin typeface="Tahoma" charset="0"/>
            </a:endParaRPr>
          </a:p>
        </p:txBody>
      </p:sp>
      <p:pic>
        <p:nvPicPr>
          <p:cNvPr id="75780" name="Picture 5" descr="Pictur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795713"/>
            <a:ext cx="2522538"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descr="Picture 3.png"/>
          <p:cNvPicPr>
            <a:picLocks noChangeAspect="1"/>
          </p:cNvPicPr>
          <p:nvPr/>
        </p:nvPicPr>
        <p:blipFill>
          <a:blip r:embed="rId3">
            <a:extLst>
              <a:ext uri="{28A0092B-C50C-407E-A947-70E740481C1C}">
                <a14:useLocalDpi xmlns:a14="http://schemas.microsoft.com/office/drawing/2010/main" val="0"/>
              </a:ext>
            </a:extLst>
          </a:blip>
          <a:srcRect t="16856" r="57957" b="12563"/>
          <a:stretch>
            <a:fillRect/>
          </a:stretch>
        </p:blipFill>
        <p:spPr bwMode="auto">
          <a:xfrm>
            <a:off x="4454525" y="3729038"/>
            <a:ext cx="3124200"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127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533400" y="228600"/>
            <a:ext cx="8458200" cy="1143000"/>
          </a:xfrm>
        </p:spPr>
        <p:txBody>
          <a:bodyPr/>
          <a:lstStyle/>
          <a:p>
            <a:r>
              <a:rPr lang="en-US" altLang="en-US">
                <a:ea typeface="ＭＳ Ｐゴシック" charset="-128"/>
              </a:rPr>
              <a:t>Storing Web Graph: Adjacent List</a:t>
            </a:r>
          </a:p>
        </p:txBody>
      </p:sp>
      <p:sp>
        <p:nvSpPr>
          <p:cNvPr id="40962" name="Content Placeholder 2"/>
          <p:cNvSpPr>
            <a:spLocks noGrp="1"/>
          </p:cNvSpPr>
          <p:nvPr>
            <p:ph idx="1"/>
          </p:nvPr>
        </p:nvSpPr>
        <p:spPr>
          <a:xfrm>
            <a:off x="561975" y="1690688"/>
            <a:ext cx="7772400" cy="4648200"/>
          </a:xfrm>
        </p:spPr>
        <p:txBody>
          <a:bodyPr/>
          <a:lstStyle/>
          <a:p>
            <a:pPr>
              <a:buFont typeface="ZapfDingbats" charset="0"/>
              <a:buNone/>
            </a:pPr>
            <a:r>
              <a:rPr lang="en-US" altLang="en-US" dirty="0">
                <a:ea typeface="ＭＳ Ｐゴシック" charset="-128"/>
              </a:rPr>
              <a:t>5</a:t>
            </a:r>
          </a:p>
          <a:p>
            <a:pPr>
              <a:buFont typeface="ZapfDingbats" charset="0"/>
              <a:buNone/>
            </a:pPr>
            <a:r>
              <a:rPr lang="en-US" altLang="en-US" dirty="0">
                <a:ea typeface="ＭＳ Ｐゴシック" charset="-128"/>
              </a:rPr>
              <a:t>1</a:t>
            </a:r>
          </a:p>
          <a:p>
            <a:pPr>
              <a:buFont typeface="ZapfDingbats" charset="0"/>
              <a:buNone/>
            </a:pPr>
            <a:r>
              <a:rPr lang="en-US" altLang="en-US" dirty="0">
                <a:ea typeface="ＭＳ Ｐゴシック" charset="-128"/>
              </a:rPr>
              <a:t>2 2 3 3 4</a:t>
            </a:r>
          </a:p>
          <a:p>
            <a:pPr>
              <a:buFont typeface="ZapfDingbats" charset="0"/>
              <a:buNone/>
            </a:pPr>
            <a:r>
              <a:rPr lang="en-US" altLang="en-US" dirty="0">
                <a:ea typeface="ＭＳ Ｐゴシック" charset="-128"/>
              </a:rPr>
              <a:t>3</a:t>
            </a:r>
          </a:p>
          <a:p>
            <a:pPr>
              <a:buFont typeface="ZapfDingbats" charset="0"/>
              <a:buNone/>
            </a:pPr>
            <a:r>
              <a:rPr lang="en-US" altLang="en-US" dirty="0">
                <a:ea typeface="ＭＳ Ｐゴシック" charset="-128"/>
              </a:rPr>
              <a:t>0</a:t>
            </a:r>
          </a:p>
          <a:p>
            <a:pPr>
              <a:buFont typeface="ZapfDingbats" charset="0"/>
              <a:buNone/>
            </a:pPr>
            <a:r>
              <a:rPr lang="en-US" altLang="en-US" dirty="0">
                <a:ea typeface="ＭＳ Ｐゴシック" charset="-128"/>
              </a:rPr>
              <a:t>0 2</a:t>
            </a:r>
          </a:p>
          <a:p>
            <a:pPr>
              <a:buFont typeface="ZapfDingbats" charset="0"/>
              <a:buNone/>
            </a:pPr>
            <a:endParaRPr lang="en-US" altLang="en-US" dirty="0">
              <a:ea typeface="ＭＳ Ｐゴシック" charset="-128"/>
            </a:endParaRPr>
          </a:p>
        </p:txBody>
      </p:sp>
      <p:sp>
        <p:nvSpPr>
          <p:cNvPr id="768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26D09B66-ADD9-604A-9761-0BBE38CC91D8}" type="slidenum">
              <a:rPr lang="en-US" altLang="en-US" sz="1200">
                <a:solidFill>
                  <a:srgbClr val="000000"/>
                </a:solidFill>
                <a:latin typeface="Tahoma" charset="0"/>
              </a:rPr>
              <a:pPr>
                <a:spcBef>
                  <a:spcPct val="0"/>
                </a:spcBef>
                <a:buClrTx/>
                <a:buSzTx/>
                <a:buFontTx/>
                <a:buNone/>
              </a:pPr>
              <a:t>11</a:t>
            </a:fld>
            <a:endParaRPr lang="en-US" altLang="en-US" sz="1200">
              <a:solidFill>
                <a:srgbClr val="000000"/>
              </a:solidFill>
              <a:latin typeface="Tahoma" charset="0"/>
            </a:endParaRPr>
          </a:p>
        </p:txBody>
      </p:sp>
      <p:sp>
        <p:nvSpPr>
          <p:cNvPr id="5" name="Rectangle 4"/>
          <p:cNvSpPr/>
          <p:nvPr/>
        </p:nvSpPr>
        <p:spPr>
          <a:xfrm>
            <a:off x="5178425" y="1690688"/>
            <a:ext cx="2974975" cy="647700"/>
          </a:xfrm>
          <a:prstGeom prst="rect">
            <a:avLst/>
          </a:prstGeom>
          <a:ln>
            <a:solidFill>
              <a:schemeClr val="accent6">
                <a:lumMod val="50000"/>
              </a:schemeClr>
            </a:solidFill>
          </a:ln>
        </p:spPr>
        <p:txBody>
          <a:bodyPr>
            <a:spAutoFit/>
          </a:bodyPr>
          <a:lstStyle/>
          <a:p>
            <a:pPr marL="342900" indent="-342900" eaLnBrk="1" hangingPunct="1">
              <a:spcBef>
                <a:spcPct val="20000"/>
              </a:spcBef>
              <a:buClr>
                <a:srgbClr val="3333CC"/>
              </a:buClr>
              <a:buSzPct val="85000"/>
              <a:defRPr/>
            </a:pPr>
            <a:r>
              <a:rPr lang="en-US" sz="1800" kern="0" dirty="0">
                <a:solidFill>
                  <a:srgbClr val="000000"/>
                </a:solidFill>
                <a:latin typeface="Comic Sans MS"/>
                <a:ea typeface=""/>
              </a:rPr>
              <a:t>page 0 has 1 outgoing link to page 1</a:t>
            </a:r>
          </a:p>
        </p:txBody>
      </p:sp>
      <p:cxnSp>
        <p:nvCxnSpPr>
          <p:cNvPr id="40965" name="Straight Arrow Connector 6"/>
          <p:cNvCxnSpPr>
            <a:cxnSpLocks noChangeShapeType="1"/>
            <a:stCxn id="5" idx="1"/>
          </p:cNvCxnSpPr>
          <p:nvPr/>
        </p:nvCxnSpPr>
        <p:spPr bwMode="auto">
          <a:xfrm flipH="1">
            <a:off x="911225" y="2014538"/>
            <a:ext cx="4267200" cy="43815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0" name="Rectangle 9"/>
          <p:cNvSpPr/>
          <p:nvPr/>
        </p:nvSpPr>
        <p:spPr>
          <a:xfrm>
            <a:off x="5102225" y="2819400"/>
            <a:ext cx="2974975" cy="923925"/>
          </a:xfrm>
          <a:prstGeom prst="rect">
            <a:avLst/>
          </a:prstGeom>
          <a:ln>
            <a:solidFill>
              <a:schemeClr val="accent6">
                <a:lumMod val="50000"/>
              </a:schemeClr>
            </a:solidFill>
          </a:ln>
        </p:spPr>
        <p:txBody>
          <a:bodyPr>
            <a:spAutoFit/>
          </a:bodyPr>
          <a:lstStyle/>
          <a:p>
            <a:pPr marL="342900" indent="-342900" eaLnBrk="1" hangingPunct="1">
              <a:spcBef>
                <a:spcPct val="20000"/>
              </a:spcBef>
              <a:buClr>
                <a:srgbClr val="3333CC"/>
              </a:buClr>
              <a:buSzPct val="85000"/>
              <a:defRPr/>
            </a:pPr>
            <a:r>
              <a:rPr lang="en-US" sz="1800" kern="0" dirty="0">
                <a:solidFill>
                  <a:srgbClr val="000000"/>
                </a:solidFill>
                <a:latin typeface="Comic Sans MS"/>
                <a:ea typeface=""/>
              </a:rPr>
              <a:t>page 1 has four 5 outgoing links to pages 2, 2, 3, 3, 4</a:t>
            </a:r>
          </a:p>
        </p:txBody>
      </p:sp>
      <p:cxnSp>
        <p:nvCxnSpPr>
          <p:cNvPr id="40967" name="Straight Arrow Connector 11"/>
          <p:cNvCxnSpPr>
            <a:cxnSpLocks noChangeShapeType="1"/>
            <a:stCxn id="10" idx="1"/>
          </p:cNvCxnSpPr>
          <p:nvPr/>
        </p:nvCxnSpPr>
        <p:spPr bwMode="auto">
          <a:xfrm flipH="1" flipV="1">
            <a:off x="2282825" y="2971800"/>
            <a:ext cx="2819400" cy="309563"/>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76808" name="Picture 8" descr="Picture 3.png"/>
          <p:cNvPicPr>
            <a:picLocks noChangeAspect="1"/>
          </p:cNvPicPr>
          <p:nvPr/>
        </p:nvPicPr>
        <p:blipFill>
          <a:blip r:embed="rId3">
            <a:extLst>
              <a:ext uri="{28A0092B-C50C-407E-A947-70E740481C1C}">
                <a14:useLocalDpi xmlns:a14="http://schemas.microsoft.com/office/drawing/2010/main" val="0"/>
              </a:ext>
            </a:extLst>
          </a:blip>
          <a:srcRect l="629" t="20541" r="60403" b="14684"/>
          <a:stretch>
            <a:fillRect/>
          </a:stretch>
        </p:blipFill>
        <p:spPr bwMode="auto">
          <a:xfrm>
            <a:off x="5867400" y="4648200"/>
            <a:ext cx="22860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4813" y="4814888"/>
            <a:ext cx="4343400" cy="1816100"/>
          </a:xfrm>
          <a:prstGeom prst="rect">
            <a:avLst/>
          </a:prstGeom>
        </p:spPr>
        <p:txBody>
          <a:bodyPr wrap="none">
            <a:spAutoFit/>
          </a:bodyPr>
          <a:lstStyle/>
          <a:p>
            <a:pPr eaLnBrk="1" hangingPunct="1">
              <a:defRPr/>
            </a:pPr>
            <a:r>
              <a:rPr lang="en-US" sz="2800" kern="0" dirty="0">
                <a:solidFill>
                  <a:srgbClr val="000000"/>
                </a:solidFill>
                <a:latin typeface="Comic Sans MS" charset="0"/>
                <a:ea typeface="ＭＳ Ｐゴシック" charset="0"/>
                <a:cs typeface="ＭＳ Ｐゴシック" charset="0"/>
              </a:rPr>
              <a:t>Outgoing adjacency List:</a:t>
            </a:r>
            <a:endParaRPr lang="en-US" sz="2800" dirty="0">
              <a:solidFill>
                <a:srgbClr val="000000"/>
              </a:solidFill>
              <a:ea typeface="ＭＳ Ｐゴシック" charset="0"/>
              <a:cs typeface="ＭＳ Ｐゴシック" charset="0"/>
            </a:endParaRPr>
          </a:p>
          <a:p>
            <a:pPr marL="457200" indent="-457200" eaLnBrk="1" hangingPunct="1">
              <a:buFontTx/>
              <a:buChar char="-"/>
              <a:defRPr/>
            </a:pPr>
            <a:r>
              <a:rPr lang="en-US" sz="2800" kern="0" dirty="0">
                <a:solidFill>
                  <a:srgbClr val="000000"/>
                </a:solidFill>
                <a:latin typeface="Comic Sans MS" charset="0"/>
                <a:ea typeface="ＭＳ Ｐゴシック" charset="0"/>
                <a:cs typeface="ＭＳ Ｐゴシック" charset="0"/>
              </a:rPr>
              <a:t>Each line for one page</a:t>
            </a:r>
          </a:p>
          <a:p>
            <a:pPr marL="457200" indent="-457200" eaLnBrk="1" hangingPunct="1">
              <a:buFontTx/>
              <a:buChar char="-"/>
              <a:defRPr/>
            </a:pPr>
            <a:r>
              <a:rPr lang="en-US" sz="2800" kern="0" dirty="0">
                <a:solidFill>
                  <a:srgbClr val="000000"/>
                </a:solidFill>
                <a:latin typeface="Comic Sans MS" charset="0"/>
                <a:ea typeface="ＭＳ Ｐゴシック" charset="0"/>
                <a:cs typeface="ＭＳ Ｐゴシック" charset="0"/>
              </a:rPr>
              <a:t>Stores the links </a:t>
            </a:r>
            <a:br>
              <a:rPr lang="en-US" sz="2800" kern="0" dirty="0">
                <a:solidFill>
                  <a:srgbClr val="000000"/>
                </a:solidFill>
                <a:latin typeface="Comic Sans MS" charset="0"/>
                <a:ea typeface="ＭＳ Ｐゴシック" charset="0"/>
                <a:cs typeface="ＭＳ Ｐゴシック" charset="0"/>
              </a:rPr>
            </a:br>
            <a:r>
              <a:rPr lang="en-US" sz="2800" kern="0" dirty="0">
                <a:solidFill>
                  <a:srgbClr val="000000"/>
                </a:solidFill>
                <a:latin typeface="Comic Sans MS" charset="0"/>
                <a:ea typeface="ＭＳ Ｐゴシック" charset="0"/>
                <a:cs typeface="ＭＳ Ｐゴシック" charset="0"/>
              </a:rPr>
              <a:t>contained in this page</a:t>
            </a:r>
            <a:endParaRPr lang="en-US" sz="2800" dirty="0">
              <a:solidFill>
                <a:srgbClr val="000000"/>
              </a:solidFill>
              <a:ea typeface="ＭＳ Ｐゴシック" charset="0"/>
              <a:cs typeface="ＭＳ Ｐゴシック" charset="0"/>
            </a:endParaRPr>
          </a:p>
        </p:txBody>
      </p:sp>
      <p:sp>
        <p:nvSpPr>
          <p:cNvPr id="12" name="Rectangle 11"/>
          <p:cNvSpPr/>
          <p:nvPr/>
        </p:nvSpPr>
        <p:spPr>
          <a:xfrm>
            <a:off x="1631949" y="1327150"/>
            <a:ext cx="3116263" cy="369332"/>
          </a:xfrm>
          <a:prstGeom prst="rect">
            <a:avLst/>
          </a:prstGeom>
          <a:ln>
            <a:solidFill>
              <a:schemeClr val="accent6">
                <a:lumMod val="50000"/>
              </a:schemeClr>
            </a:solidFill>
          </a:ln>
        </p:spPr>
        <p:txBody>
          <a:bodyPr wrap="square">
            <a:spAutoFit/>
          </a:bodyPr>
          <a:lstStyle/>
          <a:p>
            <a:pPr marL="342900" indent="-342900" eaLnBrk="1" hangingPunct="1">
              <a:spcBef>
                <a:spcPct val="20000"/>
              </a:spcBef>
              <a:buClr>
                <a:srgbClr val="3333CC"/>
              </a:buClr>
              <a:buSzPct val="85000"/>
              <a:defRPr/>
            </a:pPr>
            <a:r>
              <a:rPr lang="en-US" sz="1800" kern="0" dirty="0">
                <a:solidFill>
                  <a:srgbClr val="000000"/>
                </a:solidFill>
                <a:latin typeface="Comic Sans MS"/>
                <a:ea typeface=""/>
              </a:rPr>
              <a:t>#pages; allow 1-pass read</a:t>
            </a:r>
          </a:p>
        </p:txBody>
      </p:sp>
      <p:cxnSp>
        <p:nvCxnSpPr>
          <p:cNvPr id="13" name="Straight Arrow Connector 6"/>
          <p:cNvCxnSpPr>
            <a:cxnSpLocks noChangeShapeType="1"/>
            <a:stCxn id="12" idx="1"/>
          </p:cNvCxnSpPr>
          <p:nvPr/>
        </p:nvCxnSpPr>
        <p:spPr bwMode="auto">
          <a:xfrm flipH="1">
            <a:off x="831850" y="1511816"/>
            <a:ext cx="800099" cy="426522"/>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53933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962">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62">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2"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F9BA6345-4737-C442-B4EB-FD02B8DB0DBE}" type="slidenum">
              <a:rPr lang="en-US" altLang="en-US" sz="1200">
                <a:solidFill>
                  <a:srgbClr val="000000"/>
                </a:solidFill>
                <a:latin typeface="Tahoma" charset="0"/>
              </a:rPr>
              <a:pPr>
                <a:spcBef>
                  <a:spcPct val="0"/>
                </a:spcBef>
                <a:buClrTx/>
                <a:buSzTx/>
                <a:buFontTx/>
                <a:buNone/>
              </a:pPr>
              <a:t>12</a:t>
            </a:fld>
            <a:endParaRPr lang="en-US" altLang="en-US" sz="1200">
              <a:solidFill>
                <a:srgbClr val="000000"/>
              </a:solidFill>
              <a:latin typeface="Tahoma" charset="0"/>
            </a:endParaRPr>
          </a:p>
        </p:txBody>
      </p:sp>
      <p:sp>
        <p:nvSpPr>
          <p:cNvPr id="77826" name="Rectangle 2"/>
          <p:cNvSpPr>
            <a:spLocks noGrp="1" noChangeArrowheads="1"/>
          </p:cNvSpPr>
          <p:nvPr>
            <p:ph type="title"/>
          </p:nvPr>
        </p:nvSpPr>
        <p:spPr>
          <a:xfrm>
            <a:off x="533400" y="76200"/>
            <a:ext cx="7772400" cy="1143000"/>
          </a:xfrm>
        </p:spPr>
        <p:txBody>
          <a:bodyPr/>
          <a:lstStyle/>
          <a:p>
            <a:r>
              <a:rPr lang="en-US" altLang="en-US">
                <a:ea typeface="ＭＳ Ｐゴシック" charset="-128"/>
              </a:rPr>
              <a:t>PageRank: Load Web Graph</a:t>
            </a:r>
          </a:p>
        </p:txBody>
      </p:sp>
      <p:sp>
        <p:nvSpPr>
          <p:cNvPr id="3" name="Rectangle 2"/>
          <p:cNvSpPr/>
          <p:nvPr/>
        </p:nvSpPr>
        <p:spPr>
          <a:xfrm>
            <a:off x="762000" y="2198906"/>
            <a:ext cx="8153400" cy="4278094"/>
          </a:xfrm>
          <a:prstGeom prst="rect">
            <a:avLst/>
          </a:prstGeom>
          <a:ln>
            <a:solidFill>
              <a:schemeClr val="accent6">
                <a:lumMod val="50000"/>
              </a:schemeClr>
            </a:solidFill>
          </a:ln>
        </p:spPr>
        <p:txBody>
          <a:bodyPr wrap="square">
            <a:spAutoFit/>
          </a:bodyPr>
          <a:lstStyle/>
          <a:p>
            <a:pPr eaLnBrk="1" hangingPunct="1">
              <a:defRPr/>
            </a:pPr>
            <a:r>
              <a:rPr lang="en-US" sz="1600" dirty="0">
                <a:solidFill>
                  <a:srgbClr val="000000"/>
                </a:solidFill>
                <a:highlight>
                  <a:srgbClr val="D4D4D4"/>
                </a:highlight>
                <a:latin typeface="Monaco"/>
                <a:ea typeface="ＭＳ Ｐゴシック" charset="0"/>
                <a:cs typeface="ＭＳ Ｐゴシック" charset="0"/>
              </a:rPr>
              <a:t>Scanner input = </a:t>
            </a:r>
            <a:r>
              <a:rPr lang="en-US" sz="1600" b="1" dirty="0">
                <a:solidFill>
                  <a:srgbClr val="7F0055"/>
                </a:solidFill>
                <a:highlight>
                  <a:srgbClr val="D4D4D4"/>
                </a:highlight>
                <a:latin typeface="Monaco"/>
                <a:ea typeface="ＭＳ Ｐゴシック" charset="0"/>
                <a:cs typeface="ＭＳ Ｐゴシック" charset="0"/>
              </a:rPr>
              <a:t>new</a:t>
            </a:r>
            <a:r>
              <a:rPr lang="en-US" sz="1600" b="1" dirty="0">
                <a:solidFill>
                  <a:srgbClr val="000000"/>
                </a:solidFill>
                <a:highlight>
                  <a:srgbClr val="D4D4D4"/>
                </a:highlight>
                <a:latin typeface="Monaco"/>
                <a:ea typeface="ＭＳ Ｐゴシック" charset="0"/>
                <a:cs typeface="ＭＳ Ｐゴシック" charset="0"/>
              </a:rPr>
              <a:t> Scanner(</a:t>
            </a:r>
            <a:r>
              <a:rPr lang="en-US" sz="1600" b="1" dirty="0">
                <a:solidFill>
                  <a:srgbClr val="7F0055"/>
                </a:solidFill>
                <a:highlight>
                  <a:srgbClr val="D4D4D4"/>
                </a:highlight>
                <a:latin typeface="Monaco"/>
                <a:ea typeface="ＭＳ Ｐゴシック" charset="0"/>
                <a:cs typeface="ＭＳ Ｐゴシック" charset="0"/>
              </a:rPr>
              <a:t>new</a:t>
            </a:r>
            <a:r>
              <a:rPr lang="en-US" sz="1600" b="1" dirty="0">
                <a:solidFill>
                  <a:srgbClr val="000000"/>
                </a:solidFill>
                <a:highlight>
                  <a:srgbClr val="D4D4D4"/>
                </a:highlight>
                <a:latin typeface="Monaco"/>
                <a:ea typeface="ＭＳ Ｐゴシック" charset="0"/>
                <a:cs typeface="ＭＳ Ｐゴシック" charset="0"/>
              </a:rPr>
              <a:t> File(</a:t>
            </a:r>
            <a:r>
              <a:rPr lang="en-US" sz="1600" b="1" dirty="0">
                <a:solidFill>
                  <a:srgbClr val="2A00FF"/>
                </a:solidFill>
                <a:highlight>
                  <a:srgbClr val="D4D4D4"/>
                </a:highlight>
                <a:latin typeface="Monaco"/>
                <a:ea typeface="ＭＳ Ｐゴシック" charset="0"/>
                <a:cs typeface="ＭＳ Ｐゴシック" charset="0"/>
              </a:rPr>
              <a:t>"tiny-</a:t>
            </a:r>
            <a:r>
              <a:rPr lang="en-US" sz="1600" b="1" dirty="0" err="1">
                <a:solidFill>
                  <a:srgbClr val="2A00FF"/>
                </a:solidFill>
                <a:highlight>
                  <a:srgbClr val="D4D4D4"/>
                </a:highlight>
                <a:latin typeface="Monaco"/>
                <a:ea typeface="ＭＳ Ｐゴシック" charset="0"/>
                <a:cs typeface="ＭＳ Ｐゴシック" charset="0"/>
              </a:rPr>
              <a:t>web.txt</a:t>
            </a:r>
            <a:r>
              <a:rPr lang="en-US" sz="1600" b="1" dirty="0">
                <a:solidFill>
                  <a:srgbClr val="2A00FF"/>
                </a:solidFill>
                <a:highlight>
                  <a:srgbClr val="D4D4D4"/>
                </a:highlight>
                <a:latin typeface="Monaco"/>
                <a:ea typeface="ＭＳ Ｐゴシック" charset="0"/>
                <a:cs typeface="ＭＳ Ｐゴシック" charset="0"/>
              </a:rPr>
              <a:t>"</a:t>
            </a:r>
            <a:r>
              <a:rPr lang="en-US" sz="1600" b="1" dirty="0">
                <a:solidFill>
                  <a:srgbClr val="000000"/>
                </a:solidFill>
                <a:highlight>
                  <a:srgbClr val="D4D4D4"/>
                </a:highlight>
                <a:latin typeface="Monaco"/>
                <a:ea typeface="ＭＳ Ｐゴシック" charset="0"/>
                <a:cs typeface="ＭＳ Ｐゴシック" charset="0"/>
              </a:rPr>
              <a:t>));</a:t>
            </a:r>
          </a:p>
          <a:p>
            <a:pPr eaLnBrk="1" hangingPunct="1">
              <a:defRPr/>
            </a:pPr>
            <a:endParaRPr lang="en-US" sz="1600" b="1" i="1" dirty="0">
              <a:solidFill>
                <a:srgbClr val="3F7F5F"/>
              </a:solidFill>
              <a:latin typeface="Monaco"/>
              <a:ea typeface="ＭＳ Ｐゴシック" charset="0"/>
              <a:cs typeface="ＭＳ Ｐゴシック" charset="0"/>
            </a:endParaRPr>
          </a:p>
          <a:p>
            <a:pPr eaLnBrk="1" hangingPunct="1">
              <a:defRPr/>
            </a:pPr>
            <a:r>
              <a:rPr lang="en-US" sz="1600" b="1" i="1" dirty="0">
                <a:solidFill>
                  <a:srgbClr val="3F7F5F"/>
                </a:solidFill>
                <a:latin typeface="Monaco"/>
                <a:ea typeface="ＭＳ Ｐゴシック" charset="0"/>
                <a:cs typeface="ＭＳ Ｐゴシック" charset="0"/>
              </a:rPr>
              <a:t>// First read N, the number of pages</a:t>
            </a:r>
          </a:p>
          <a:p>
            <a:pPr eaLnBrk="1" hangingPunct="1">
              <a:defRPr/>
            </a:pPr>
            <a:r>
              <a:rPr lang="en-US" sz="1600" b="1" dirty="0" err="1">
                <a:solidFill>
                  <a:srgbClr val="7F0055"/>
                </a:solidFill>
                <a:latin typeface="Monaco"/>
                <a:ea typeface="ＭＳ Ｐゴシック" charset="0"/>
                <a:cs typeface="ＭＳ Ｐゴシック" charset="0"/>
              </a:rPr>
              <a:t>int</a:t>
            </a:r>
            <a:r>
              <a:rPr lang="en-US" sz="1600" b="1" dirty="0">
                <a:solidFill>
                  <a:srgbClr val="000000"/>
                </a:solidFill>
                <a:latin typeface="Monaco"/>
                <a:ea typeface="ＭＳ Ｐゴシック" charset="0"/>
                <a:cs typeface="ＭＳ Ｐゴシック" charset="0"/>
              </a:rPr>
              <a:t> N = </a:t>
            </a:r>
            <a:r>
              <a:rPr lang="en-US" sz="1600" b="1" dirty="0" err="1">
                <a:solidFill>
                  <a:srgbClr val="000000"/>
                </a:solidFill>
                <a:latin typeface="Monaco"/>
                <a:ea typeface="ＭＳ Ｐゴシック" charset="0"/>
                <a:cs typeface="ＭＳ Ｐゴシック" charset="0"/>
              </a:rPr>
              <a:t>Integer.</a:t>
            </a:r>
            <a:r>
              <a:rPr lang="en-US" sz="1600" b="1" i="1" dirty="0" err="1">
                <a:solidFill>
                  <a:srgbClr val="000000"/>
                </a:solidFill>
                <a:latin typeface="Monaco"/>
                <a:ea typeface="ＭＳ Ｐゴシック" charset="0"/>
                <a:cs typeface="ＭＳ Ｐゴシック" charset="0"/>
              </a:rPr>
              <a:t>parseInt</a:t>
            </a:r>
            <a:r>
              <a:rPr lang="en-US" sz="1600" b="1" i="1" dirty="0">
                <a:solidFill>
                  <a:srgbClr val="000000"/>
                </a:solidFill>
                <a:latin typeface="Monaco"/>
                <a:ea typeface="ＭＳ Ｐゴシック" charset="0"/>
                <a:cs typeface="ＭＳ Ｐゴシック" charset="0"/>
              </a:rPr>
              <a:t>(</a:t>
            </a:r>
            <a:r>
              <a:rPr lang="en-US" sz="1600" b="1" i="1" dirty="0" err="1">
                <a:solidFill>
                  <a:srgbClr val="000000"/>
                </a:solidFill>
                <a:latin typeface="Monaco"/>
                <a:ea typeface="ＭＳ Ｐゴシック" charset="0"/>
                <a:cs typeface="ＭＳ Ｐゴシック" charset="0"/>
              </a:rPr>
              <a:t>input.nextLine</a:t>
            </a:r>
            <a:r>
              <a:rPr lang="en-US" sz="1600" b="1" i="1" dirty="0">
                <a:solidFill>
                  <a:srgbClr val="000000"/>
                </a:solidFill>
                <a:latin typeface="Monaco"/>
                <a:ea typeface="ＭＳ Ｐゴシック" charset="0"/>
                <a:cs typeface="ＭＳ Ｐゴシック" charset="0"/>
              </a:rPr>
              <a:t>()); </a:t>
            </a:r>
          </a:p>
          <a:p>
            <a:pPr eaLnBrk="1" hangingPunct="1">
              <a:defRPr/>
            </a:pPr>
            <a:endParaRPr lang="en-US" sz="1600" b="1" i="1" dirty="0">
              <a:solidFill>
                <a:srgbClr val="000000"/>
              </a:solidFill>
              <a:latin typeface="Monaco"/>
              <a:ea typeface="ＭＳ Ｐゴシック" charset="0"/>
              <a:cs typeface="ＭＳ Ｐゴシック" charset="0"/>
            </a:endParaRPr>
          </a:p>
          <a:p>
            <a:pPr eaLnBrk="1" hangingPunct="1">
              <a:defRPr/>
            </a:pPr>
            <a:r>
              <a:rPr lang="en-US" sz="1600" b="1" dirty="0">
                <a:solidFill>
                  <a:srgbClr val="3F7F5F"/>
                </a:solidFill>
                <a:latin typeface="Monaco"/>
                <a:ea typeface="ＭＳ Ｐゴシック" charset="0"/>
                <a:cs typeface="ＭＳ Ｐゴシック" charset="0"/>
              </a:rPr>
              <a:t>// An irregular 2D array to keep track of outgoing links</a:t>
            </a:r>
            <a:endParaRPr lang="en-US" sz="1600" b="1" i="1" dirty="0">
              <a:solidFill>
                <a:srgbClr val="000000"/>
              </a:solidFill>
              <a:latin typeface="Monaco"/>
              <a:ea typeface="ＭＳ Ｐゴシック" charset="0"/>
              <a:cs typeface="ＭＳ Ｐゴシック" charset="0"/>
            </a:endParaRPr>
          </a:p>
          <a:p>
            <a:pPr eaLnBrk="1" hangingPunct="1">
              <a:defRPr/>
            </a:pPr>
            <a:r>
              <a:rPr lang="en-US" sz="1600" b="1" dirty="0" err="1">
                <a:solidFill>
                  <a:srgbClr val="7F0055"/>
                </a:solidFill>
                <a:latin typeface="Monaco"/>
                <a:ea typeface="ＭＳ Ｐゴシック" charset="0"/>
                <a:cs typeface="ＭＳ Ｐゴシック" charset="0"/>
              </a:rPr>
              <a:t>int</a:t>
            </a:r>
            <a:r>
              <a:rPr lang="en-US" sz="1600" b="1" dirty="0">
                <a:solidFill>
                  <a:srgbClr val="000000"/>
                </a:solidFill>
                <a:latin typeface="Monaco"/>
                <a:ea typeface="ＭＳ Ｐゴシック" charset="0"/>
                <a:cs typeface="ＭＳ Ｐゴシック" charset="0"/>
              </a:rPr>
              <a:t>[][] </a:t>
            </a:r>
            <a:r>
              <a:rPr lang="en-US" sz="1600" b="1" dirty="0" err="1">
                <a:solidFill>
                  <a:srgbClr val="000000"/>
                </a:solidFill>
                <a:latin typeface="Monaco"/>
                <a:ea typeface="ＭＳ Ｐゴシック" charset="0"/>
                <a:cs typeface="ＭＳ Ｐゴシック" charset="0"/>
              </a:rPr>
              <a:t>outgoingLinks</a:t>
            </a:r>
            <a:r>
              <a:rPr lang="en-US" sz="1600" b="1" dirty="0">
                <a:solidFill>
                  <a:srgbClr val="000000"/>
                </a:solidFill>
                <a:latin typeface="Monaco"/>
                <a:ea typeface="ＭＳ Ｐゴシック" charset="0"/>
                <a:cs typeface="ＭＳ Ｐゴシック" charset="0"/>
              </a:rPr>
              <a:t> = </a:t>
            </a:r>
            <a:r>
              <a:rPr lang="en-US" sz="1600" b="1" dirty="0">
                <a:solidFill>
                  <a:srgbClr val="FF0000"/>
                </a:solidFill>
                <a:latin typeface="Monaco"/>
                <a:ea typeface="ＭＳ Ｐゴシック" charset="0"/>
                <a:cs typeface="ＭＳ Ｐゴシック" charset="0"/>
              </a:rPr>
              <a:t>new </a:t>
            </a:r>
            <a:r>
              <a:rPr lang="en-US" sz="1600" b="1" dirty="0" err="1">
                <a:solidFill>
                  <a:srgbClr val="FF0000"/>
                </a:solidFill>
                <a:latin typeface="Monaco"/>
                <a:ea typeface="ＭＳ Ｐゴシック" charset="0"/>
                <a:cs typeface="ＭＳ Ｐゴシック" charset="0"/>
              </a:rPr>
              <a:t>int</a:t>
            </a:r>
            <a:r>
              <a:rPr lang="en-US" sz="1600" b="1" dirty="0">
                <a:solidFill>
                  <a:srgbClr val="FF0000"/>
                </a:solidFill>
                <a:latin typeface="Monaco"/>
                <a:ea typeface="ＭＳ Ｐゴシック" charset="0"/>
                <a:cs typeface="ＭＳ Ｐゴシック" charset="0"/>
              </a:rPr>
              <a:t>[N][]; </a:t>
            </a:r>
          </a:p>
          <a:p>
            <a:pPr eaLnBrk="1" hangingPunct="1">
              <a:defRPr/>
            </a:pPr>
            <a:endParaRPr lang="en-US" sz="1600" dirty="0">
              <a:solidFill>
                <a:srgbClr val="000000"/>
              </a:solidFill>
              <a:latin typeface="Monaco"/>
              <a:ea typeface="ＭＳ Ｐゴシック" charset="0"/>
              <a:cs typeface="ＭＳ Ｐゴシック" charset="0"/>
            </a:endParaRPr>
          </a:p>
          <a:p>
            <a:pPr eaLnBrk="1" hangingPunct="1">
              <a:defRPr/>
            </a:pPr>
            <a:r>
              <a:rPr lang="en-US" sz="1600" dirty="0">
                <a:solidFill>
                  <a:srgbClr val="3F7F5F"/>
                </a:solidFill>
                <a:latin typeface="Monaco"/>
                <a:ea typeface="ＭＳ Ｐゴシック" charset="0"/>
                <a:cs typeface="ＭＳ Ｐゴシック" charset="0"/>
              </a:rPr>
              <a:t>// read in graph one line at a time</a:t>
            </a:r>
          </a:p>
          <a:p>
            <a:pPr eaLnBrk="1" hangingPunct="1">
              <a:defRPr/>
            </a:pPr>
            <a:r>
              <a:rPr lang="en-US" sz="1600" b="1" dirty="0">
                <a:solidFill>
                  <a:srgbClr val="7F0055"/>
                </a:solidFill>
                <a:latin typeface="Monaco"/>
                <a:ea typeface="ＭＳ Ｐゴシック" charset="0"/>
                <a:cs typeface="ＭＳ Ｐゴシック" charset="0"/>
              </a:rPr>
              <a:t>for</a:t>
            </a:r>
            <a:r>
              <a:rPr lang="en-US" sz="1600" b="1" dirty="0">
                <a:solidFill>
                  <a:srgbClr val="000000"/>
                </a:solidFill>
                <a:latin typeface="Monaco"/>
                <a:ea typeface="ＭＳ Ｐゴシック" charset="0"/>
                <a:cs typeface="ＭＳ Ｐゴシック" charset="0"/>
              </a:rPr>
              <a:t> (</a:t>
            </a:r>
            <a:r>
              <a:rPr lang="en-US" sz="1600" b="1" dirty="0" err="1">
                <a:solidFill>
                  <a:srgbClr val="7F0055"/>
                </a:solidFill>
                <a:latin typeface="Monaco"/>
                <a:ea typeface="ＭＳ Ｐゴシック" charset="0"/>
                <a:cs typeface="ＭＳ Ｐゴシック" charset="0"/>
              </a:rPr>
              <a:t>int</a:t>
            </a:r>
            <a:r>
              <a:rPr lang="en-US" sz="1600" b="1" dirty="0">
                <a:solidFill>
                  <a:srgbClr val="000000"/>
                </a:solidFill>
                <a:latin typeface="Monaco"/>
                <a:ea typeface="ＭＳ Ｐゴシック" charset="0"/>
                <a:cs typeface="ＭＳ Ｐゴシック" charset="0"/>
              </a:rPr>
              <a:t> </a:t>
            </a:r>
            <a:r>
              <a:rPr lang="en-US" sz="1600" b="1" dirty="0" err="1">
                <a:solidFill>
                  <a:srgbClr val="000000"/>
                </a:solidFill>
                <a:latin typeface="Monaco"/>
                <a:ea typeface="ＭＳ Ｐゴシック" charset="0"/>
                <a:cs typeface="ＭＳ Ｐゴシック" charset="0"/>
              </a:rPr>
              <a:t>i</a:t>
            </a:r>
            <a:r>
              <a:rPr lang="en-US" sz="1600" b="1" dirty="0">
                <a:solidFill>
                  <a:srgbClr val="000000"/>
                </a:solidFill>
                <a:latin typeface="Monaco"/>
                <a:ea typeface="ＭＳ Ｐゴシック" charset="0"/>
                <a:cs typeface="ＭＳ Ｐゴシック" charset="0"/>
              </a:rPr>
              <a:t> = 0; </a:t>
            </a:r>
            <a:r>
              <a:rPr lang="en-US" sz="1600" b="1" dirty="0" err="1">
                <a:solidFill>
                  <a:srgbClr val="000000"/>
                </a:solidFill>
                <a:latin typeface="Monaco"/>
                <a:ea typeface="ＭＳ Ｐゴシック" charset="0"/>
                <a:cs typeface="ＭＳ Ｐゴシック" charset="0"/>
              </a:rPr>
              <a:t>i</a:t>
            </a:r>
            <a:r>
              <a:rPr lang="en-US" sz="1600" b="1" dirty="0">
                <a:solidFill>
                  <a:srgbClr val="000000"/>
                </a:solidFill>
                <a:latin typeface="Monaco"/>
                <a:ea typeface="ＭＳ Ｐゴシック" charset="0"/>
                <a:cs typeface="ＭＳ Ｐゴシック" charset="0"/>
              </a:rPr>
              <a:t> &lt; N; </a:t>
            </a:r>
            <a:r>
              <a:rPr lang="en-US" sz="1600" b="1" dirty="0" err="1">
                <a:solidFill>
                  <a:srgbClr val="000000"/>
                </a:solidFill>
                <a:latin typeface="Monaco"/>
                <a:ea typeface="ＭＳ Ｐゴシック" charset="0"/>
                <a:cs typeface="ＭＳ Ｐゴシック" charset="0"/>
              </a:rPr>
              <a:t>i</a:t>
            </a:r>
            <a:r>
              <a:rPr lang="en-US" sz="1600" b="1" dirty="0">
                <a:solidFill>
                  <a:srgbClr val="000000"/>
                </a:solidFill>
                <a:latin typeface="Monaco"/>
                <a:ea typeface="ＭＳ Ｐゴシック" charset="0"/>
                <a:cs typeface="ＭＳ Ｐゴシック" charset="0"/>
              </a:rPr>
              <a:t>++) { </a:t>
            </a:r>
            <a:endParaRPr lang="en-US" sz="1600" b="1" dirty="0">
              <a:solidFill>
                <a:srgbClr val="3F7F5F"/>
              </a:solidFill>
              <a:latin typeface="Monaco"/>
              <a:ea typeface="ＭＳ Ｐゴシック" charset="0"/>
              <a:cs typeface="ＭＳ Ｐゴシック" charset="0"/>
            </a:endParaRPr>
          </a:p>
          <a:p>
            <a:pPr eaLnBrk="1" hangingPunct="1">
              <a:defRPr/>
            </a:pPr>
            <a:r>
              <a:rPr lang="en-US" sz="1600" dirty="0">
                <a:solidFill>
                  <a:srgbClr val="000000"/>
                </a:solidFill>
                <a:latin typeface="Monaco"/>
                <a:ea typeface="ＭＳ Ｐゴシック" charset="0"/>
                <a:cs typeface="ＭＳ Ｐゴシック" charset="0"/>
              </a:rPr>
              <a:t>    String line = </a:t>
            </a:r>
            <a:r>
              <a:rPr lang="en-US" sz="1600" dirty="0" err="1">
                <a:solidFill>
                  <a:srgbClr val="000000"/>
                </a:solidFill>
                <a:latin typeface="Monaco"/>
                <a:ea typeface="ＭＳ Ｐゴシック" charset="0"/>
                <a:cs typeface="ＭＳ Ｐゴシック" charset="0"/>
              </a:rPr>
              <a:t>input.nextLine</a:t>
            </a:r>
            <a:r>
              <a:rPr lang="en-US" sz="1600" dirty="0">
                <a:solidFill>
                  <a:srgbClr val="000000"/>
                </a:solidFill>
                <a:latin typeface="Monaco"/>
                <a:ea typeface="ＭＳ Ｐゴシック" charset="0"/>
                <a:cs typeface="ＭＳ Ｐゴシック" charset="0"/>
              </a:rPr>
              <a:t>(); </a:t>
            </a:r>
            <a:r>
              <a:rPr lang="en-US" sz="1600" b="1" dirty="0">
                <a:solidFill>
                  <a:srgbClr val="3F7F5F"/>
                </a:solidFill>
                <a:latin typeface="Monaco"/>
                <a:ea typeface="ＭＳ Ｐゴシック" charset="0"/>
                <a:cs typeface="ＭＳ Ｐゴシック" charset="0"/>
              </a:rPr>
              <a:t>// read outgoing links of </a:t>
            </a:r>
            <a:r>
              <a:rPr lang="en-US" sz="1600" b="1" dirty="0" err="1">
                <a:solidFill>
                  <a:srgbClr val="3F7F5F"/>
                </a:solidFill>
                <a:latin typeface="Monaco"/>
                <a:ea typeface="ＭＳ Ｐゴシック" charset="0"/>
                <a:cs typeface="ＭＳ Ｐゴシック" charset="0"/>
              </a:rPr>
              <a:t>i</a:t>
            </a:r>
            <a:endParaRPr lang="en-US" sz="1600" dirty="0">
              <a:solidFill>
                <a:srgbClr val="000000"/>
              </a:solidFill>
              <a:latin typeface="Monaco"/>
              <a:ea typeface="ＭＳ Ｐゴシック" charset="0"/>
              <a:cs typeface="ＭＳ Ｐゴシック" charset="0"/>
            </a:endParaRPr>
          </a:p>
          <a:p>
            <a:pPr eaLnBrk="1" hangingPunct="1">
              <a:defRPr/>
            </a:pPr>
            <a:r>
              <a:rPr lang="en-US" sz="1600" dirty="0">
                <a:solidFill>
                  <a:srgbClr val="000000"/>
                </a:solidFill>
                <a:latin typeface="Monaco"/>
                <a:ea typeface="ＭＳ Ｐゴシック" charset="0"/>
                <a:cs typeface="ＭＳ Ｐゴシック" charset="0"/>
              </a:rPr>
              <a:t>    String[] links = </a:t>
            </a:r>
            <a:r>
              <a:rPr lang="en-US" sz="1600" dirty="0" err="1">
                <a:solidFill>
                  <a:srgbClr val="000000"/>
                </a:solidFill>
                <a:latin typeface="Monaco"/>
                <a:ea typeface="ＭＳ Ｐゴシック" charset="0"/>
                <a:cs typeface="ＭＳ Ｐゴシック" charset="0"/>
              </a:rPr>
              <a:t>line.split</a:t>
            </a:r>
            <a:r>
              <a:rPr lang="en-US" sz="1600" dirty="0">
                <a:solidFill>
                  <a:srgbClr val="000000"/>
                </a:solidFill>
                <a:latin typeface="Monaco"/>
                <a:ea typeface="ＭＳ Ｐゴシック" charset="0"/>
                <a:cs typeface="ＭＳ Ｐゴシック" charset="0"/>
              </a:rPr>
              <a:t>(</a:t>
            </a:r>
            <a:r>
              <a:rPr lang="en-US" sz="1600" dirty="0">
                <a:solidFill>
                  <a:srgbClr val="2A00FF"/>
                </a:solidFill>
                <a:latin typeface="Monaco"/>
                <a:ea typeface="ＭＳ Ｐゴシック" charset="0"/>
                <a:cs typeface="ＭＳ Ｐゴシック" charset="0"/>
              </a:rPr>
              <a:t>" "</a:t>
            </a:r>
            <a:r>
              <a:rPr lang="en-US" sz="1600" dirty="0">
                <a:solidFill>
                  <a:srgbClr val="000000"/>
                </a:solidFill>
                <a:latin typeface="Monaco"/>
                <a:ea typeface="ＭＳ Ｐゴシック" charset="0"/>
                <a:cs typeface="ＭＳ Ｐゴシック" charset="0"/>
              </a:rPr>
              <a:t>);</a:t>
            </a:r>
          </a:p>
          <a:p>
            <a:pPr eaLnBrk="1" hangingPunct="1">
              <a:defRPr/>
            </a:pPr>
            <a:r>
              <a:rPr lang="en-US" sz="1600" dirty="0">
                <a:solidFill>
                  <a:srgbClr val="000000"/>
                </a:solidFill>
                <a:latin typeface="Monaco"/>
                <a:ea typeface="ＭＳ Ｐゴシック" charset="0"/>
                <a:cs typeface="ＭＳ Ｐゴシック" charset="0"/>
              </a:rPr>
              <a:t>    </a:t>
            </a:r>
            <a:r>
              <a:rPr lang="en-US" sz="1600" dirty="0" err="1">
                <a:solidFill>
                  <a:srgbClr val="000000"/>
                </a:solidFill>
                <a:latin typeface="Monaco"/>
                <a:ea typeface="ＭＳ Ｐゴシック" charset="0"/>
                <a:cs typeface="ＭＳ Ｐゴシック" charset="0"/>
              </a:rPr>
              <a:t>outgoingLinks</a:t>
            </a:r>
            <a:r>
              <a:rPr lang="en-US" sz="1600" dirty="0">
                <a:solidFill>
                  <a:srgbClr val="000000"/>
                </a:solidFill>
                <a:latin typeface="Monaco"/>
                <a:ea typeface="ＭＳ Ｐゴシック" charset="0"/>
                <a:cs typeface="ＭＳ Ｐゴシック" charset="0"/>
              </a:rPr>
              <a:t>[</a:t>
            </a:r>
            <a:r>
              <a:rPr lang="en-US" sz="1600" dirty="0" err="1">
                <a:solidFill>
                  <a:srgbClr val="000000"/>
                </a:solidFill>
                <a:latin typeface="Monaco"/>
                <a:ea typeface="ＭＳ Ｐゴシック" charset="0"/>
                <a:cs typeface="ＭＳ Ｐゴシック" charset="0"/>
              </a:rPr>
              <a:t>i</a:t>
            </a:r>
            <a:r>
              <a:rPr lang="en-US" sz="1600" dirty="0">
                <a:solidFill>
                  <a:srgbClr val="000000"/>
                </a:solidFill>
                <a:latin typeface="Monaco"/>
                <a:ea typeface="ＭＳ Ｐゴシック" charset="0"/>
                <a:cs typeface="ＭＳ Ｐゴシック" charset="0"/>
              </a:rPr>
              <a:t>] = </a:t>
            </a:r>
            <a:r>
              <a:rPr lang="en-US" sz="1600" b="1" dirty="0">
                <a:solidFill>
                  <a:srgbClr val="7F0055"/>
                </a:solidFill>
                <a:latin typeface="Monaco"/>
                <a:ea typeface="ＭＳ Ｐゴシック" charset="0"/>
                <a:cs typeface="ＭＳ Ｐゴシック" charset="0"/>
              </a:rPr>
              <a:t>new</a:t>
            </a:r>
            <a:r>
              <a:rPr lang="en-US" sz="1600" b="1" dirty="0">
                <a:solidFill>
                  <a:srgbClr val="000000"/>
                </a:solidFill>
                <a:latin typeface="Monaco"/>
                <a:ea typeface="ＭＳ Ｐゴシック" charset="0"/>
                <a:cs typeface="ＭＳ Ｐゴシック" charset="0"/>
              </a:rPr>
              <a:t> </a:t>
            </a:r>
            <a:r>
              <a:rPr lang="en-US" sz="1600" b="1" dirty="0" err="1">
                <a:solidFill>
                  <a:srgbClr val="7F0055"/>
                </a:solidFill>
                <a:latin typeface="Monaco"/>
                <a:ea typeface="ＭＳ Ｐゴシック" charset="0"/>
                <a:cs typeface="ＭＳ Ｐゴシック" charset="0"/>
              </a:rPr>
              <a:t>int</a:t>
            </a:r>
            <a:r>
              <a:rPr lang="en-US" sz="1600" b="1" dirty="0">
                <a:solidFill>
                  <a:srgbClr val="000000"/>
                </a:solidFill>
                <a:latin typeface="Monaco"/>
                <a:ea typeface="ＭＳ Ｐゴシック" charset="0"/>
                <a:cs typeface="ＭＳ Ｐゴシック" charset="0"/>
              </a:rPr>
              <a:t>[</a:t>
            </a:r>
            <a:r>
              <a:rPr lang="en-US" sz="1600" b="1" dirty="0" err="1">
                <a:solidFill>
                  <a:srgbClr val="000000"/>
                </a:solidFill>
                <a:latin typeface="Monaco"/>
                <a:ea typeface="ＭＳ Ｐゴシック" charset="0"/>
                <a:cs typeface="ＭＳ Ｐゴシック" charset="0"/>
              </a:rPr>
              <a:t>links.</a:t>
            </a:r>
            <a:r>
              <a:rPr lang="en-US" sz="1600" b="1" dirty="0" err="1">
                <a:solidFill>
                  <a:srgbClr val="0000C0"/>
                </a:solidFill>
                <a:latin typeface="Monaco"/>
                <a:ea typeface="ＭＳ Ｐゴシック" charset="0"/>
                <a:cs typeface="ＭＳ Ｐゴシック" charset="0"/>
              </a:rPr>
              <a:t>length</a:t>
            </a:r>
            <a:r>
              <a:rPr lang="en-US" sz="1600" b="1" dirty="0">
                <a:solidFill>
                  <a:srgbClr val="000000"/>
                </a:solidFill>
                <a:latin typeface="Monaco"/>
                <a:ea typeface="ＭＳ Ｐゴシック" charset="0"/>
                <a:cs typeface="ＭＳ Ｐゴシック" charset="0"/>
              </a:rPr>
              <a:t>];</a:t>
            </a:r>
          </a:p>
          <a:p>
            <a:pPr eaLnBrk="1" hangingPunct="1">
              <a:defRPr/>
            </a:pPr>
            <a:r>
              <a:rPr lang="en-US" sz="1600" dirty="0">
                <a:solidFill>
                  <a:srgbClr val="000000"/>
                </a:solidFill>
                <a:latin typeface="Monaco"/>
                <a:ea typeface="ＭＳ Ｐゴシック" charset="0"/>
                <a:cs typeface="ＭＳ Ｐゴシック" charset="0"/>
              </a:rPr>
              <a:t>    </a:t>
            </a:r>
            <a:r>
              <a:rPr lang="en-US" sz="1600" b="1" dirty="0">
                <a:solidFill>
                  <a:srgbClr val="7F0055"/>
                </a:solidFill>
                <a:latin typeface="Monaco"/>
                <a:ea typeface="ＭＳ Ｐゴシック" charset="0"/>
                <a:cs typeface="ＭＳ Ｐゴシック" charset="0"/>
              </a:rPr>
              <a:t>for</a:t>
            </a:r>
            <a:r>
              <a:rPr lang="en-US" sz="1600" b="1" dirty="0">
                <a:solidFill>
                  <a:srgbClr val="000000"/>
                </a:solidFill>
                <a:latin typeface="Monaco"/>
                <a:ea typeface="ＭＳ Ｐゴシック" charset="0"/>
                <a:cs typeface="ＭＳ Ｐゴシック" charset="0"/>
              </a:rPr>
              <a:t> (</a:t>
            </a:r>
            <a:r>
              <a:rPr lang="en-US" sz="1600" b="1" dirty="0" err="1">
                <a:solidFill>
                  <a:srgbClr val="7F0055"/>
                </a:solidFill>
                <a:latin typeface="Monaco"/>
                <a:ea typeface="ＭＳ Ｐゴシック" charset="0"/>
                <a:cs typeface="ＭＳ Ｐゴシック" charset="0"/>
              </a:rPr>
              <a:t>int</a:t>
            </a:r>
            <a:r>
              <a:rPr lang="en-US" sz="1600" b="1" dirty="0">
                <a:solidFill>
                  <a:srgbClr val="000000"/>
                </a:solidFill>
                <a:latin typeface="Monaco"/>
                <a:ea typeface="ＭＳ Ｐゴシック" charset="0"/>
                <a:cs typeface="ＭＳ Ｐゴシック" charset="0"/>
              </a:rPr>
              <a:t> j = 0; j &lt; </a:t>
            </a:r>
            <a:r>
              <a:rPr lang="en-US" sz="1600" b="1" dirty="0" err="1">
                <a:solidFill>
                  <a:srgbClr val="000000"/>
                </a:solidFill>
                <a:latin typeface="Monaco"/>
                <a:ea typeface="ＭＳ Ｐゴシック" charset="0"/>
                <a:cs typeface="ＭＳ Ｐゴシック" charset="0"/>
              </a:rPr>
              <a:t>links.</a:t>
            </a:r>
            <a:r>
              <a:rPr lang="en-US" sz="1600" b="1" dirty="0" err="1">
                <a:solidFill>
                  <a:srgbClr val="0000C0"/>
                </a:solidFill>
                <a:latin typeface="Monaco"/>
                <a:ea typeface="ＭＳ Ｐゴシック" charset="0"/>
                <a:cs typeface="ＭＳ Ｐゴシック" charset="0"/>
              </a:rPr>
              <a:t>length</a:t>
            </a:r>
            <a:r>
              <a:rPr lang="en-US" sz="1600" b="1" dirty="0">
                <a:solidFill>
                  <a:srgbClr val="000000"/>
                </a:solidFill>
                <a:latin typeface="Monaco"/>
                <a:ea typeface="ＭＳ Ｐゴシック" charset="0"/>
                <a:cs typeface="ＭＳ Ｐゴシック" charset="0"/>
              </a:rPr>
              <a:t>; j++) {</a:t>
            </a:r>
          </a:p>
          <a:p>
            <a:pPr eaLnBrk="1" hangingPunct="1">
              <a:defRPr/>
            </a:pPr>
            <a:r>
              <a:rPr lang="en-US" sz="1600" dirty="0">
                <a:solidFill>
                  <a:srgbClr val="000000"/>
                </a:solidFill>
                <a:latin typeface="Monaco"/>
                <a:ea typeface="ＭＳ Ｐゴシック" charset="0"/>
                <a:cs typeface="ＭＳ Ｐゴシック" charset="0"/>
              </a:rPr>
              <a:t>        </a:t>
            </a:r>
            <a:r>
              <a:rPr lang="en-US" sz="1600" dirty="0" err="1">
                <a:solidFill>
                  <a:srgbClr val="000000"/>
                </a:solidFill>
                <a:latin typeface="Monaco"/>
                <a:ea typeface="ＭＳ Ｐゴシック" charset="0"/>
                <a:cs typeface="ＭＳ Ｐゴシック" charset="0"/>
              </a:rPr>
              <a:t>outgoingLinks</a:t>
            </a:r>
            <a:r>
              <a:rPr lang="en-US" sz="1600" dirty="0">
                <a:solidFill>
                  <a:srgbClr val="000000"/>
                </a:solidFill>
                <a:latin typeface="Monaco"/>
                <a:ea typeface="ＭＳ Ｐゴシック" charset="0"/>
                <a:cs typeface="ＭＳ Ｐゴシック" charset="0"/>
              </a:rPr>
              <a:t>[</a:t>
            </a:r>
            <a:r>
              <a:rPr lang="en-US" sz="1600" dirty="0" err="1">
                <a:solidFill>
                  <a:srgbClr val="000000"/>
                </a:solidFill>
                <a:latin typeface="Monaco"/>
                <a:ea typeface="ＭＳ Ｐゴシック" charset="0"/>
                <a:cs typeface="ＭＳ Ｐゴシック" charset="0"/>
              </a:rPr>
              <a:t>i</a:t>
            </a:r>
            <a:r>
              <a:rPr lang="en-US" sz="1600" dirty="0">
                <a:solidFill>
                  <a:srgbClr val="000000"/>
                </a:solidFill>
                <a:latin typeface="Monaco"/>
                <a:ea typeface="ＭＳ Ｐゴシック" charset="0"/>
                <a:cs typeface="ＭＳ Ｐゴシック" charset="0"/>
              </a:rPr>
              <a:t>][j] = </a:t>
            </a:r>
            <a:r>
              <a:rPr lang="en-US" sz="1600" dirty="0" err="1">
                <a:solidFill>
                  <a:srgbClr val="000000"/>
                </a:solidFill>
                <a:latin typeface="Monaco"/>
                <a:ea typeface="ＭＳ Ｐゴシック" charset="0"/>
                <a:cs typeface="ＭＳ Ｐゴシック" charset="0"/>
              </a:rPr>
              <a:t>Integer.</a:t>
            </a:r>
            <a:r>
              <a:rPr lang="en-US" sz="1600" i="1" dirty="0" err="1">
                <a:solidFill>
                  <a:srgbClr val="000000"/>
                </a:solidFill>
                <a:latin typeface="Monaco"/>
                <a:ea typeface="ＭＳ Ｐゴシック" charset="0"/>
                <a:cs typeface="ＭＳ Ｐゴシック" charset="0"/>
              </a:rPr>
              <a:t>parseInt</a:t>
            </a:r>
            <a:r>
              <a:rPr lang="en-US" sz="1600" i="1" dirty="0">
                <a:solidFill>
                  <a:srgbClr val="000000"/>
                </a:solidFill>
                <a:latin typeface="Monaco"/>
                <a:ea typeface="ＭＳ Ｐゴシック" charset="0"/>
                <a:cs typeface="ＭＳ Ｐゴシック" charset="0"/>
              </a:rPr>
              <a:t>(links[j]);</a:t>
            </a:r>
          </a:p>
          <a:p>
            <a:pPr eaLnBrk="1" hangingPunct="1">
              <a:defRPr/>
            </a:pPr>
            <a:r>
              <a:rPr lang="en-US" sz="1600" dirty="0">
                <a:solidFill>
                  <a:srgbClr val="000000"/>
                </a:solidFill>
                <a:latin typeface="Monaco"/>
                <a:ea typeface="ＭＳ Ｐゴシック" charset="0"/>
                <a:cs typeface="ＭＳ Ｐゴシック" charset="0"/>
              </a:rPr>
              <a:t>    }</a:t>
            </a:r>
          </a:p>
          <a:p>
            <a:pPr eaLnBrk="1" hangingPunct="1">
              <a:defRPr/>
            </a:pPr>
            <a:r>
              <a:rPr lang="en-US" sz="1600" dirty="0">
                <a:solidFill>
                  <a:srgbClr val="000000"/>
                </a:solidFill>
                <a:latin typeface="Monaco"/>
                <a:ea typeface="ＭＳ Ｐゴシック" charset="0"/>
                <a:cs typeface="ＭＳ Ｐゴシック" charset="0"/>
              </a:rPr>
              <a:t>}</a:t>
            </a:r>
            <a:endParaRPr lang="en-US" sz="1100" dirty="0">
              <a:solidFill>
                <a:srgbClr val="000000"/>
              </a:solidFill>
              <a:ea typeface="ＭＳ Ｐゴシック" charset="0"/>
              <a:cs typeface="ＭＳ Ｐゴシック" charset="0"/>
            </a:endParaRPr>
          </a:p>
        </p:txBody>
      </p:sp>
      <p:sp>
        <p:nvSpPr>
          <p:cNvPr id="2" name="Rectangle 1"/>
          <p:cNvSpPr/>
          <p:nvPr/>
        </p:nvSpPr>
        <p:spPr>
          <a:xfrm>
            <a:off x="7239000" y="118408"/>
            <a:ext cx="1752600" cy="1938992"/>
          </a:xfrm>
          <a:prstGeom prst="rect">
            <a:avLst/>
          </a:prstGeom>
        </p:spPr>
        <p:txBody>
          <a:bodyPr wrap="square">
            <a:spAutoFit/>
          </a:bodyPr>
          <a:lstStyle/>
          <a:p>
            <a:r>
              <a:rPr lang="is-IS" sz="2000" dirty="0">
                <a:solidFill>
                  <a:srgbClr val="000000"/>
                </a:solidFill>
                <a:latin typeface="Monaco" charset="0"/>
              </a:rPr>
              <a:t>5</a:t>
            </a:r>
          </a:p>
          <a:p>
            <a:r>
              <a:rPr lang="is-IS" sz="2000" dirty="0">
                <a:solidFill>
                  <a:srgbClr val="000000"/>
                </a:solidFill>
                <a:latin typeface="Monaco" charset="0"/>
              </a:rPr>
              <a:t>1</a:t>
            </a:r>
          </a:p>
          <a:p>
            <a:r>
              <a:rPr lang="is-IS" sz="2000" dirty="0">
                <a:solidFill>
                  <a:srgbClr val="000000"/>
                </a:solidFill>
                <a:latin typeface="Monaco" charset="0"/>
              </a:rPr>
              <a:t>2 2 3 3 4</a:t>
            </a:r>
          </a:p>
          <a:p>
            <a:r>
              <a:rPr lang="is-IS" sz="2000" dirty="0">
                <a:solidFill>
                  <a:srgbClr val="000000"/>
                </a:solidFill>
                <a:latin typeface="Monaco" charset="0"/>
              </a:rPr>
              <a:t>3</a:t>
            </a:r>
          </a:p>
          <a:p>
            <a:r>
              <a:rPr lang="is-IS" sz="2000" dirty="0">
                <a:solidFill>
                  <a:srgbClr val="000000"/>
                </a:solidFill>
                <a:latin typeface="Monaco" charset="0"/>
              </a:rPr>
              <a:t>0</a:t>
            </a:r>
          </a:p>
          <a:p>
            <a:r>
              <a:rPr lang="is-IS" sz="2000" dirty="0">
                <a:solidFill>
                  <a:srgbClr val="000000"/>
                </a:solidFill>
                <a:latin typeface="Monaco" charset="0"/>
              </a:rPr>
              <a:t>0 2</a:t>
            </a:r>
          </a:p>
        </p:txBody>
      </p:sp>
    </p:spTree>
    <p:extLst>
      <p:ext uri="{BB962C8B-B14F-4D97-AF65-F5344CB8AC3E}">
        <p14:creationId xmlns:p14="http://schemas.microsoft.com/office/powerpoint/2010/main" val="1191211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en-US" dirty="0">
                <a:ea typeface="ＭＳ Ｐゴシック" charset="-128"/>
              </a:rPr>
              <a:t>Approach 1: Simulating Random Walk among Web Pages</a:t>
            </a:r>
          </a:p>
        </p:txBody>
      </p:sp>
      <p:sp>
        <p:nvSpPr>
          <p:cNvPr id="798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519BABC7-AD1A-3A42-96CE-95ADAC9D17C3}" type="slidenum">
              <a:rPr lang="en-US" altLang="en-US" sz="1200">
                <a:solidFill>
                  <a:srgbClr val="000000"/>
                </a:solidFill>
                <a:latin typeface="Tahoma" charset="0"/>
              </a:rPr>
              <a:pPr>
                <a:spcBef>
                  <a:spcPct val="0"/>
                </a:spcBef>
                <a:buClrTx/>
                <a:buSzTx/>
                <a:buFontTx/>
                <a:buNone/>
              </a:pPr>
              <a:t>13</a:t>
            </a:fld>
            <a:endParaRPr lang="en-US" altLang="en-US" sz="1200">
              <a:solidFill>
                <a:srgbClr val="000000"/>
              </a:solidFill>
              <a:latin typeface="Tahoma" charset="0"/>
            </a:endParaRPr>
          </a:p>
        </p:txBody>
      </p:sp>
      <p:sp>
        <p:nvSpPr>
          <p:cNvPr id="29" name="Rectangle 28"/>
          <p:cNvSpPr/>
          <p:nvPr/>
        </p:nvSpPr>
        <p:spPr>
          <a:xfrm>
            <a:off x="762000" y="2198906"/>
            <a:ext cx="7924800" cy="3462486"/>
          </a:xfrm>
          <a:prstGeom prst="rect">
            <a:avLst/>
          </a:prstGeom>
          <a:ln>
            <a:solidFill>
              <a:schemeClr val="accent6">
                <a:lumMod val="50000"/>
              </a:schemeClr>
            </a:solidFill>
          </a:ln>
        </p:spPr>
        <p:txBody>
          <a:bodyPr>
            <a:spAutoFit/>
          </a:bodyPr>
          <a:lstStyle/>
          <a:p>
            <a:pPr eaLnBrk="1" hangingPunct="1">
              <a:defRPr/>
            </a:pPr>
            <a:r>
              <a:rPr lang="en-US" sz="1600" b="1" i="1" dirty="0">
                <a:solidFill>
                  <a:srgbClr val="3F7F5F"/>
                </a:solidFill>
                <a:latin typeface="Monaco"/>
                <a:ea typeface="ＭＳ Ｐゴシック" charset="0"/>
                <a:cs typeface="ＭＳ Ｐゴシック" charset="0"/>
              </a:rPr>
              <a:t>// assume N pages</a:t>
            </a:r>
          </a:p>
          <a:p>
            <a:pPr eaLnBrk="1" hangingPunct="1">
              <a:defRPr/>
            </a:pPr>
            <a:r>
              <a:rPr lang="en-US" sz="1600" b="1" i="1" dirty="0">
                <a:solidFill>
                  <a:srgbClr val="3F7F5F"/>
                </a:solidFill>
                <a:latin typeface="Monaco"/>
                <a:ea typeface="ＭＳ Ｐゴシック" charset="0"/>
                <a:cs typeface="ＭＳ Ｐゴシック" charset="0"/>
              </a:rPr>
              <a:t>node = </a:t>
            </a:r>
            <a:r>
              <a:rPr lang="en-US" sz="1600" b="1" i="1" dirty="0" err="1">
                <a:solidFill>
                  <a:srgbClr val="3F7F5F"/>
                </a:solidFill>
                <a:latin typeface="Monaco"/>
                <a:ea typeface="ＭＳ Ｐゴシック" charset="0"/>
                <a:cs typeface="ＭＳ Ｐゴシック" charset="0"/>
              </a:rPr>
              <a:t>init</a:t>
            </a:r>
            <a:r>
              <a:rPr lang="en-US" sz="1600" b="1" i="1" dirty="0">
                <a:solidFill>
                  <a:srgbClr val="3F7F5F"/>
                </a:solidFill>
                <a:latin typeface="Monaco"/>
                <a:ea typeface="ＭＳ Ｐゴシック" charset="0"/>
                <a:cs typeface="ＭＳ Ｐゴシック" charset="0"/>
              </a:rPr>
              <a:t> position of user at a node</a:t>
            </a:r>
            <a:r>
              <a:rPr lang="zh-CN" altLang="en-US" sz="1600" b="1" i="1" dirty="0">
                <a:solidFill>
                  <a:srgbClr val="3F7F5F"/>
                </a:solidFill>
                <a:latin typeface="Monaco"/>
                <a:ea typeface="ＭＳ Ｐゴシック" charset="0"/>
                <a:cs typeface="ＭＳ Ｐゴシック" charset="0"/>
              </a:rPr>
              <a:t> </a:t>
            </a:r>
            <a:r>
              <a:rPr lang="en-US" sz="1600" b="1" i="1" dirty="0">
                <a:solidFill>
                  <a:srgbClr val="3F7F5F"/>
                </a:solidFill>
                <a:latin typeface="Monaco"/>
                <a:ea typeface="ＭＳ Ｐゴシック" charset="0"/>
                <a:cs typeface="ＭＳ Ｐゴシック" charset="0"/>
              </a:rPr>
              <a:t>visited[node] ++;</a:t>
            </a:r>
          </a:p>
          <a:p>
            <a:pPr eaLnBrk="1" hangingPunct="1">
              <a:defRPr/>
            </a:pPr>
            <a:r>
              <a:rPr lang="en-US" sz="1600" b="1" i="1" dirty="0">
                <a:solidFill>
                  <a:srgbClr val="3F7F5F"/>
                </a:solidFill>
                <a:latin typeface="Monaco"/>
                <a:ea typeface="ＭＳ Ｐゴシック" charset="0"/>
                <a:cs typeface="ＭＳ Ｐゴシック" charset="0"/>
              </a:rPr>
              <a:t>Loop </a:t>
            </a:r>
            <a:endParaRPr lang="en-US" sz="1600" b="1" i="1" dirty="0">
              <a:solidFill>
                <a:srgbClr val="000000"/>
              </a:solidFill>
              <a:latin typeface="Monaco"/>
              <a:ea typeface="ＭＳ Ｐゴシック" charset="0"/>
              <a:cs typeface="ＭＳ Ｐゴシック" charset="0"/>
            </a:endParaRPr>
          </a:p>
          <a:p>
            <a:pPr eaLnBrk="1" hangingPunct="1">
              <a:defRPr/>
            </a:pPr>
            <a:r>
              <a:rPr lang="en-US" sz="1600" b="1" i="1" dirty="0">
                <a:solidFill>
                  <a:srgbClr val="000000"/>
                </a:solidFill>
                <a:latin typeface="Monaco"/>
                <a:ea typeface="ＭＳ Ｐゴシック" charset="0"/>
                <a:cs typeface="ＭＳ Ｐゴシック" charset="0"/>
              </a:rPr>
              <a:t>   pick a random number to decide restart or follow links</a:t>
            </a:r>
          </a:p>
          <a:p>
            <a:pPr eaLnBrk="1" hangingPunct="1">
              <a:defRPr/>
            </a:pPr>
            <a:r>
              <a:rPr lang="en-US" sz="1600" b="1" i="1" dirty="0">
                <a:solidFill>
                  <a:srgbClr val="000000"/>
                </a:solidFill>
                <a:latin typeface="Monaco"/>
                <a:ea typeface="ＭＳ Ｐゴシック" charset="0"/>
                <a:cs typeface="ＭＳ Ｐゴシック" charset="0"/>
              </a:rPr>
              <a:t>   if random chooses restart (10% chances)</a:t>
            </a:r>
          </a:p>
          <a:p>
            <a:pPr eaLnBrk="1" hangingPunct="1">
              <a:defRPr/>
            </a:pPr>
            <a:r>
              <a:rPr lang="en-US" sz="1600" b="1" i="1" dirty="0">
                <a:solidFill>
                  <a:srgbClr val="000000"/>
                </a:solidFill>
                <a:latin typeface="Monaco"/>
                <a:ea typeface="ＭＳ Ｐゴシック" charset="0"/>
                <a:cs typeface="ＭＳ Ｐゴシック" charset="0"/>
              </a:rPr>
              <a:t>      node = choose random 0, N-1</a:t>
            </a:r>
          </a:p>
          <a:p>
            <a:pPr eaLnBrk="1" hangingPunct="1">
              <a:defRPr/>
            </a:pPr>
            <a:r>
              <a:rPr lang="en-US" sz="1600" b="1" i="1" dirty="0">
                <a:solidFill>
                  <a:srgbClr val="000000"/>
                </a:solidFill>
                <a:latin typeface="Monaco"/>
                <a:ea typeface="ＭＳ Ｐゴシック" charset="0"/>
                <a:cs typeface="ＭＳ Ｐゴシック" charset="0"/>
              </a:rPr>
              <a:t>   else // follow links</a:t>
            </a:r>
          </a:p>
          <a:p>
            <a:pPr eaLnBrk="1" hangingPunct="1">
              <a:defRPr/>
            </a:pPr>
            <a:r>
              <a:rPr lang="en-US" sz="1600" b="1" i="1" dirty="0">
                <a:solidFill>
                  <a:srgbClr val="000000"/>
                </a:solidFill>
                <a:latin typeface="Monaco"/>
                <a:ea typeface="ＭＳ Ｐゴシック" charset="0"/>
                <a:cs typeface="ＭＳ Ｐゴシック" charset="0"/>
              </a:rPr>
              <a:t>      </a:t>
            </a:r>
            <a:r>
              <a:rPr lang="en-US" sz="1600" b="1" i="1" dirty="0" err="1">
                <a:solidFill>
                  <a:srgbClr val="000000"/>
                </a:solidFill>
                <a:latin typeface="Monaco"/>
                <a:ea typeface="ＭＳ Ｐゴシック" charset="0"/>
                <a:cs typeface="ＭＳ Ｐゴシック" charset="0"/>
              </a:rPr>
              <a:t>nLinks</a:t>
            </a:r>
            <a:r>
              <a:rPr lang="en-US" sz="1600" b="1" i="1" dirty="0">
                <a:solidFill>
                  <a:srgbClr val="000000"/>
                </a:solidFill>
                <a:latin typeface="Monaco"/>
                <a:ea typeface="ＭＳ Ｐゴシック" charset="0"/>
                <a:cs typeface="ＭＳ Ｐゴシック" charset="0"/>
              </a:rPr>
              <a:t> = #outgoing links of node</a:t>
            </a:r>
          </a:p>
          <a:p>
            <a:pPr eaLnBrk="1" hangingPunct="1">
              <a:defRPr/>
            </a:pPr>
            <a:r>
              <a:rPr lang="en-US" sz="1600" b="1" i="1" dirty="0">
                <a:solidFill>
                  <a:srgbClr val="000000"/>
                </a:solidFill>
                <a:latin typeface="Monaco"/>
                <a:ea typeface="ＭＳ Ｐゴシック" charset="0"/>
                <a:cs typeface="ＭＳ Ｐゴシック" charset="0"/>
              </a:rPr>
              <a:t>      </a:t>
            </a:r>
            <a:r>
              <a:rPr lang="en-US" sz="1600" b="1" i="1" dirty="0" err="1">
                <a:solidFill>
                  <a:srgbClr val="000000"/>
                </a:solidFill>
                <a:latin typeface="Monaco"/>
                <a:ea typeface="ＭＳ Ｐゴシック" charset="0"/>
                <a:cs typeface="ＭＳ Ｐゴシック" charset="0"/>
              </a:rPr>
              <a:t>outIndex</a:t>
            </a:r>
            <a:r>
              <a:rPr lang="en-US" sz="1600" b="1" i="1" dirty="0">
                <a:solidFill>
                  <a:srgbClr val="000000"/>
                </a:solidFill>
                <a:latin typeface="Monaco"/>
                <a:ea typeface="ＭＳ Ｐゴシック" charset="0"/>
                <a:cs typeface="ＭＳ Ｐゴシック" charset="0"/>
              </a:rPr>
              <a:t> = choose random 0, nLinks-1;</a:t>
            </a:r>
          </a:p>
          <a:p>
            <a:pPr eaLnBrk="1" hangingPunct="1">
              <a:defRPr/>
            </a:pPr>
            <a:r>
              <a:rPr lang="en-US" sz="1600" b="1" i="1" dirty="0">
                <a:solidFill>
                  <a:srgbClr val="000000"/>
                </a:solidFill>
                <a:latin typeface="Monaco"/>
                <a:ea typeface="ＭＳ Ｐゴシック" charset="0"/>
                <a:cs typeface="ＭＳ Ｐゴシック" charset="0"/>
              </a:rPr>
              <a:t>      node = links[node][</a:t>
            </a:r>
            <a:r>
              <a:rPr lang="en-US" sz="1600" b="1" i="1" dirty="0" err="1">
                <a:solidFill>
                  <a:srgbClr val="000000"/>
                </a:solidFill>
                <a:latin typeface="Monaco"/>
                <a:ea typeface="ＭＳ Ｐゴシック" charset="0"/>
                <a:cs typeface="ＭＳ Ｐゴシック" charset="0"/>
              </a:rPr>
              <a:t>outIndex</a:t>
            </a:r>
            <a:r>
              <a:rPr lang="en-US" sz="1600" b="1" i="1" dirty="0">
                <a:solidFill>
                  <a:srgbClr val="000000"/>
                </a:solidFill>
                <a:latin typeface="Monaco"/>
                <a:ea typeface="ＭＳ Ｐゴシック" charset="0"/>
                <a:cs typeface="ＭＳ Ｐゴシック" charset="0"/>
              </a:rPr>
              <a:t>]</a:t>
            </a:r>
          </a:p>
          <a:p>
            <a:pPr eaLnBrk="1" hangingPunct="1">
              <a:defRPr/>
            </a:pPr>
            <a:r>
              <a:rPr lang="en-US" sz="1600" b="1" i="1" dirty="0">
                <a:solidFill>
                  <a:srgbClr val="000000"/>
                </a:solidFill>
                <a:latin typeface="Monaco"/>
                <a:ea typeface="ＭＳ Ｐゴシック" charset="0"/>
                <a:cs typeface="ＭＳ Ｐゴシック" charset="0"/>
              </a:rPr>
              <a:t>   visited[node] ++</a:t>
            </a:r>
          </a:p>
          <a:p>
            <a:pPr eaLnBrk="1" hangingPunct="1">
              <a:defRPr/>
            </a:pPr>
            <a:endParaRPr lang="en-US" sz="1600" b="1" i="1" dirty="0">
              <a:solidFill>
                <a:srgbClr val="000000"/>
              </a:solidFill>
              <a:latin typeface="Monaco"/>
              <a:ea typeface="ＭＳ Ｐゴシック" charset="0"/>
              <a:cs typeface="ＭＳ Ｐゴシック" charset="0"/>
            </a:endParaRPr>
          </a:p>
          <a:p>
            <a:pPr eaLnBrk="1" hangingPunct="1">
              <a:defRPr/>
            </a:pPr>
            <a:r>
              <a:rPr lang="en-US" sz="1600" b="1" i="1" dirty="0">
                <a:solidFill>
                  <a:srgbClr val="000000"/>
                </a:solidFill>
                <a:latin typeface="Monaco"/>
                <a:ea typeface="ＭＳ Ｐゴシック" charset="0"/>
                <a:cs typeface="ＭＳ Ｐゴシック" charset="0"/>
              </a:rPr>
              <a:t>Sort visited array   </a:t>
            </a:r>
          </a:p>
          <a:p>
            <a:pPr eaLnBrk="1" hangingPunct="1">
              <a:defRPr/>
            </a:pPr>
            <a:endParaRPr lang="en-US" sz="1100"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177271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533400" y="76200"/>
            <a:ext cx="7772400" cy="1143000"/>
          </a:xfrm>
        </p:spPr>
        <p:txBody>
          <a:bodyPr/>
          <a:lstStyle/>
          <a:p>
            <a:r>
              <a:rPr lang="en-US" altLang="en-US" dirty="0">
                <a:ea typeface="ＭＳ Ｐゴシック" charset="-128"/>
              </a:rPr>
              <a:t>Approach 2: (Large-</a:t>
            </a:r>
            <a:r>
              <a:rPr lang="en-US" altLang="en-US" dirty="0" err="1">
                <a:ea typeface="ＭＳ Ｐゴシック" charset="-128"/>
              </a:rPr>
              <a:t>Popultion</a:t>
            </a:r>
            <a:r>
              <a:rPr lang="en-US" altLang="en-US" dirty="0">
                <a:ea typeface="ＭＳ Ｐゴシック" charset="-128"/>
              </a:rPr>
              <a:t>) Round-Based Visit Distribution</a:t>
            </a:r>
          </a:p>
        </p:txBody>
      </p:sp>
      <p:sp>
        <p:nvSpPr>
          <p:cNvPr id="80898" name="Rectangle 3"/>
          <p:cNvSpPr>
            <a:spLocks noGrp="1" noChangeArrowheads="1"/>
          </p:cNvSpPr>
          <p:nvPr>
            <p:ph type="body" idx="1"/>
          </p:nvPr>
        </p:nvSpPr>
        <p:spPr>
          <a:xfrm>
            <a:off x="533400" y="1371600"/>
            <a:ext cx="8382000" cy="4648200"/>
          </a:xfrm>
        </p:spPr>
        <p:txBody>
          <a:bodyPr/>
          <a:lstStyle/>
          <a:p>
            <a:r>
              <a:rPr lang="en-US" altLang="en-US" sz="2000" dirty="0">
                <a:ea typeface="ＭＳ Ｐゴシック" charset="-128"/>
              </a:rPr>
              <a:t>Assume current round page rank (frequency, #visitors) of page p</a:t>
            </a:r>
            <a:r>
              <a:rPr lang="en-US" altLang="en-US" sz="2000" baseline="-25000" dirty="0">
                <a:ea typeface="ＭＳ Ｐゴシック" charset="-128"/>
              </a:rPr>
              <a:t>i</a:t>
            </a:r>
            <a:r>
              <a:rPr lang="en-US" altLang="en-US" sz="2000" dirty="0">
                <a:ea typeface="ＭＳ Ｐゴシック" charset="-128"/>
              </a:rPr>
              <a:t> is </a:t>
            </a:r>
            <a:r>
              <a:rPr lang="en-US" altLang="en-US" sz="2000" dirty="0" err="1">
                <a:ea typeface="ＭＳ Ｐゴシック" charset="-128"/>
              </a:rPr>
              <a:t>PR</a:t>
            </a:r>
            <a:r>
              <a:rPr lang="en-US" altLang="en-US" sz="2000" baseline="-25000" dirty="0" err="1">
                <a:ea typeface="ＭＳ Ｐゴシック" charset="-128"/>
              </a:rPr>
              <a:t>c</a:t>
            </a:r>
            <a:r>
              <a:rPr lang="en-US" altLang="en-US" sz="2000" dirty="0">
                <a:ea typeface="ＭＳ Ｐゴシック" charset="-128"/>
              </a:rPr>
              <a:t>(p</a:t>
            </a:r>
            <a:r>
              <a:rPr lang="en-US" altLang="en-US" sz="2000" baseline="-25000" dirty="0">
                <a:ea typeface="ＭＳ Ｐゴシック" charset="-128"/>
              </a:rPr>
              <a:t>i</a:t>
            </a:r>
            <a:r>
              <a:rPr lang="en-US" altLang="en-US" sz="2000" dirty="0">
                <a:ea typeface="ＭＳ Ｐゴシック" charset="-128"/>
              </a:rPr>
              <a:t>)</a:t>
            </a:r>
          </a:p>
          <a:p>
            <a:r>
              <a:rPr lang="en-US" altLang="en-US" sz="2000" dirty="0">
                <a:ea typeface="ＭＳ Ｐゴシック" charset="-128"/>
              </a:rPr>
              <a:t>Next round page rank</a:t>
            </a:r>
          </a:p>
          <a:p>
            <a:pPr lvl="1"/>
            <a:r>
              <a:rPr lang="en-US" altLang="en-US" sz="1600" dirty="0">
                <a:ea typeface="ＭＳ Ｐゴシック" charset="-128"/>
              </a:rPr>
              <a:t>Each page gets 1/N of the 0.1 of total visitors</a:t>
            </a:r>
          </a:p>
          <a:p>
            <a:pPr lvl="1"/>
            <a:r>
              <a:rPr lang="en-US" altLang="en-US" sz="1600" dirty="0">
                <a:ea typeface="ＭＳ Ｐゴシック" charset="-128"/>
              </a:rPr>
              <a:t>Each page </a:t>
            </a:r>
            <a:r>
              <a:rPr lang="en-US" altLang="en-US" sz="1600" u="sng" dirty="0">
                <a:ea typeface="ＭＳ Ｐゴシック" charset="-128"/>
              </a:rPr>
              <a:t>distributes</a:t>
            </a:r>
            <a:r>
              <a:rPr lang="en-US" altLang="en-US" sz="1600" dirty="0">
                <a:ea typeface="ＭＳ Ｐゴシック" charset="-128"/>
              </a:rPr>
              <a:t> its 90% of its current-round frequency (visitors) equally among its outgoing hyperlinks</a:t>
            </a:r>
            <a:endParaRPr lang="en-US" altLang="en-US" sz="1800" dirty="0">
              <a:ea typeface="ＭＳ Ｐゴシック" charset="-128"/>
            </a:endParaRPr>
          </a:p>
          <a:p>
            <a:endParaRPr lang="en-US" altLang="en-US" sz="1800" dirty="0">
              <a:ea typeface="ＭＳ Ｐゴシック" charset="-128"/>
            </a:endParaRPr>
          </a:p>
          <a:p>
            <a:endParaRPr lang="en-US" altLang="en-US" sz="1800" dirty="0">
              <a:ea typeface="ＭＳ Ｐゴシック" charset="-128"/>
            </a:endParaRPr>
          </a:p>
          <a:p>
            <a:endParaRPr lang="en-US" altLang="en-US" sz="1800" dirty="0">
              <a:ea typeface="ＭＳ Ｐゴシック" charset="-128"/>
            </a:endParaRPr>
          </a:p>
          <a:p>
            <a:endParaRPr lang="en-US" altLang="en-US" sz="1800" dirty="0">
              <a:ea typeface="ＭＳ Ｐゴシック" charset="-128"/>
            </a:endParaRPr>
          </a:p>
          <a:p>
            <a:endParaRPr lang="en-US" altLang="en-US" sz="1800" dirty="0">
              <a:ea typeface="ＭＳ Ｐゴシック" charset="-128"/>
            </a:endParaRPr>
          </a:p>
        </p:txBody>
      </p:sp>
      <p:grpSp>
        <p:nvGrpSpPr>
          <p:cNvPr id="80899" name="Group 1"/>
          <p:cNvGrpSpPr>
            <a:grpSpLocks/>
          </p:cNvGrpSpPr>
          <p:nvPr/>
        </p:nvGrpSpPr>
        <p:grpSpPr bwMode="auto">
          <a:xfrm>
            <a:off x="1981200" y="3679825"/>
            <a:ext cx="5105400" cy="2286000"/>
            <a:chOff x="3429000" y="4267200"/>
            <a:chExt cx="5105400" cy="2286000"/>
          </a:xfrm>
        </p:grpSpPr>
        <p:sp>
          <p:nvSpPr>
            <p:cNvPr id="80912" name="Oval 5"/>
            <p:cNvSpPr>
              <a:spLocks noChangeArrowheads="1"/>
            </p:cNvSpPr>
            <p:nvPr/>
          </p:nvSpPr>
          <p:spPr bwMode="auto">
            <a:xfrm>
              <a:off x="7696200" y="4953000"/>
              <a:ext cx="381000" cy="381000"/>
            </a:xfrm>
            <a:prstGeom prst="ellipse">
              <a:avLst/>
            </a:prstGeom>
            <a:solidFill>
              <a:srgbClr val="FFFF99"/>
            </a:solidFill>
            <a:ln w="9525">
              <a:solidFill>
                <a:schemeClr val="tx1"/>
              </a:solidFill>
              <a:round/>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2400" b="1" dirty="0">
                  <a:solidFill>
                    <a:srgbClr val="C00000"/>
                  </a:solidFill>
                  <a:latin typeface="Times New Roman" charset="0"/>
                </a:rPr>
                <a:t>x</a:t>
              </a:r>
            </a:p>
          </p:txBody>
        </p:sp>
        <p:sp>
          <p:nvSpPr>
            <p:cNvPr id="1031" name="Oval 7"/>
            <p:cNvSpPr>
              <a:spLocks noChangeArrowheads="1"/>
            </p:cNvSpPr>
            <p:nvPr/>
          </p:nvSpPr>
          <p:spPr bwMode="auto">
            <a:xfrm>
              <a:off x="4800600" y="4572000"/>
              <a:ext cx="381000" cy="381000"/>
            </a:xfrm>
            <a:prstGeom prst="ellipse">
              <a:avLst/>
            </a:prstGeom>
            <a:solidFill>
              <a:schemeClr val="accent6">
                <a:lumMod val="20000"/>
                <a:lumOff val="80000"/>
              </a:schemeClr>
            </a:solidFill>
            <a:ln w="9525">
              <a:solidFill>
                <a:schemeClr val="tx1"/>
              </a:solidFill>
              <a:round/>
              <a:headEnd/>
              <a:tailEnd/>
            </a:ln>
          </p:spPr>
          <p:txBody>
            <a:bodyPr wrap="none" anchor="ctr"/>
            <a:lstStyle/>
            <a:p>
              <a:pPr eaLnBrk="1" hangingPunct="1">
                <a:defRPr/>
              </a:pPr>
              <a:r>
                <a:rPr lang="en-US" sz="2400" b="1" i="1" dirty="0">
                  <a:solidFill>
                    <a:srgbClr val="C00000"/>
                  </a:solidFill>
                  <a:latin typeface="Times New Roman" pitchFamily="18" charset="0"/>
                  <a:ea typeface=""/>
                </a:rPr>
                <a:t>p</a:t>
              </a:r>
              <a:r>
                <a:rPr lang="en-US" sz="2400" b="1" i="1" baseline="-25000" dirty="0">
                  <a:solidFill>
                    <a:srgbClr val="C00000"/>
                  </a:solidFill>
                  <a:latin typeface="Times New Roman" pitchFamily="18" charset="0"/>
                  <a:ea typeface=""/>
                </a:rPr>
                <a:t>1</a:t>
              </a:r>
            </a:p>
          </p:txBody>
        </p:sp>
        <p:sp>
          <p:nvSpPr>
            <p:cNvPr id="1032" name="Oval 8"/>
            <p:cNvSpPr>
              <a:spLocks noChangeArrowheads="1"/>
            </p:cNvSpPr>
            <p:nvPr/>
          </p:nvSpPr>
          <p:spPr bwMode="auto">
            <a:xfrm>
              <a:off x="5105400" y="5410200"/>
              <a:ext cx="381000" cy="381000"/>
            </a:xfrm>
            <a:prstGeom prst="ellipse">
              <a:avLst/>
            </a:prstGeom>
            <a:solidFill>
              <a:schemeClr val="accent6">
                <a:lumMod val="20000"/>
                <a:lumOff val="80000"/>
              </a:schemeClr>
            </a:solidFill>
            <a:ln w="9525">
              <a:solidFill>
                <a:schemeClr val="tx1"/>
              </a:solidFill>
              <a:round/>
              <a:headEnd/>
              <a:tailEnd/>
            </a:ln>
          </p:spPr>
          <p:txBody>
            <a:bodyPr wrap="none" anchor="ctr"/>
            <a:lstStyle/>
            <a:p>
              <a:pPr eaLnBrk="1" hangingPunct="1">
                <a:defRPr/>
              </a:pPr>
              <a:r>
                <a:rPr lang="en-US" sz="2400" b="1" i="1" dirty="0">
                  <a:solidFill>
                    <a:srgbClr val="C00000"/>
                  </a:solidFill>
                  <a:ea typeface="ＭＳ Ｐゴシック" charset="0"/>
                </a:rPr>
                <a:t>p</a:t>
              </a:r>
              <a:r>
                <a:rPr lang="en-US" sz="2400" b="1" i="1" baseline="-25000" dirty="0">
                  <a:solidFill>
                    <a:srgbClr val="C00000"/>
                  </a:solidFill>
                  <a:ea typeface="ＭＳ Ｐゴシック" charset="0"/>
                </a:rPr>
                <a:t>2</a:t>
              </a:r>
            </a:p>
          </p:txBody>
        </p:sp>
        <p:sp>
          <p:nvSpPr>
            <p:cNvPr id="1033" name="Oval 10"/>
            <p:cNvSpPr>
              <a:spLocks noChangeArrowheads="1"/>
            </p:cNvSpPr>
            <p:nvPr/>
          </p:nvSpPr>
          <p:spPr bwMode="auto">
            <a:xfrm>
              <a:off x="6553200" y="6019800"/>
              <a:ext cx="381000" cy="381000"/>
            </a:xfrm>
            <a:prstGeom prst="ellipse">
              <a:avLst/>
            </a:prstGeom>
            <a:solidFill>
              <a:schemeClr val="accent6">
                <a:lumMod val="20000"/>
                <a:lumOff val="80000"/>
              </a:schemeClr>
            </a:solidFill>
            <a:ln w="9525">
              <a:solidFill>
                <a:schemeClr val="tx1"/>
              </a:solidFill>
              <a:round/>
              <a:headEnd/>
              <a:tailEnd/>
            </a:ln>
          </p:spPr>
          <p:txBody>
            <a:bodyPr wrap="none" anchor="ctr"/>
            <a:lstStyle/>
            <a:p>
              <a:pPr eaLnBrk="1" hangingPunct="1">
                <a:defRPr/>
              </a:pPr>
              <a:r>
                <a:rPr lang="en-US" sz="2400" b="1" i="1" dirty="0" err="1">
                  <a:solidFill>
                    <a:srgbClr val="C00000"/>
                  </a:solidFill>
                  <a:latin typeface="Times New Roman" pitchFamily="18" charset="0"/>
                  <a:ea typeface=""/>
                </a:rPr>
                <a:t>p</a:t>
              </a:r>
              <a:r>
                <a:rPr lang="en-US" sz="2400" b="1" i="1" baseline="-25000" dirty="0" err="1">
                  <a:solidFill>
                    <a:srgbClr val="C00000"/>
                  </a:solidFill>
                  <a:latin typeface="Times New Roman" pitchFamily="18" charset="0"/>
                  <a:ea typeface=""/>
                </a:rPr>
                <a:t>n</a:t>
              </a:r>
              <a:endParaRPr lang="en-US" sz="2400" b="1" i="1" baseline="-25000" dirty="0">
                <a:solidFill>
                  <a:srgbClr val="C00000"/>
                </a:solidFill>
                <a:latin typeface="Times New Roman" pitchFamily="18" charset="0"/>
                <a:ea typeface=""/>
              </a:endParaRPr>
            </a:p>
          </p:txBody>
        </p:sp>
        <p:sp>
          <p:nvSpPr>
            <p:cNvPr id="80916" name="Line 11"/>
            <p:cNvSpPr>
              <a:spLocks noChangeShapeType="1"/>
            </p:cNvSpPr>
            <p:nvPr/>
          </p:nvSpPr>
          <p:spPr bwMode="auto">
            <a:xfrm>
              <a:off x="5257800" y="4800600"/>
              <a:ext cx="2362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0917" name="Line 12"/>
            <p:cNvSpPr>
              <a:spLocks noChangeShapeType="1"/>
            </p:cNvSpPr>
            <p:nvPr/>
          </p:nvSpPr>
          <p:spPr bwMode="auto">
            <a:xfrm flipV="1">
              <a:off x="5562600" y="5181600"/>
              <a:ext cx="2057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0918" name="Line 13"/>
            <p:cNvSpPr>
              <a:spLocks noChangeShapeType="1"/>
            </p:cNvSpPr>
            <p:nvPr/>
          </p:nvSpPr>
          <p:spPr bwMode="auto">
            <a:xfrm flipV="1">
              <a:off x="6934200" y="5334000"/>
              <a:ext cx="762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0919" name="Line 15"/>
            <p:cNvSpPr>
              <a:spLocks noChangeShapeType="1"/>
            </p:cNvSpPr>
            <p:nvPr/>
          </p:nvSpPr>
          <p:spPr bwMode="auto">
            <a:xfrm flipH="1" flipV="1">
              <a:off x="4114800" y="44958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0920" name="Line 17"/>
            <p:cNvSpPr>
              <a:spLocks noChangeShapeType="1"/>
            </p:cNvSpPr>
            <p:nvPr/>
          </p:nvSpPr>
          <p:spPr bwMode="auto">
            <a:xfrm flipH="1">
              <a:off x="4114800" y="5715000"/>
              <a:ext cx="914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0921" name="Line 18"/>
            <p:cNvSpPr>
              <a:spLocks noChangeShapeType="1"/>
            </p:cNvSpPr>
            <p:nvPr/>
          </p:nvSpPr>
          <p:spPr bwMode="auto">
            <a:xfrm flipH="1" flipV="1">
              <a:off x="3886200" y="55626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0922" name="Line 19"/>
            <p:cNvSpPr>
              <a:spLocks noChangeShapeType="1"/>
            </p:cNvSpPr>
            <p:nvPr/>
          </p:nvSpPr>
          <p:spPr bwMode="auto">
            <a:xfrm>
              <a:off x="7010400" y="6248400"/>
              <a:ext cx="1066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0923" name="Line 20"/>
            <p:cNvSpPr>
              <a:spLocks noChangeShapeType="1"/>
            </p:cNvSpPr>
            <p:nvPr/>
          </p:nvSpPr>
          <p:spPr bwMode="auto">
            <a:xfrm flipH="1">
              <a:off x="5334000" y="6248400"/>
              <a:ext cx="1219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0924" name="Text Box 21"/>
            <p:cNvSpPr txBox="1">
              <a:spLocks noChangeArrowheads="1"/>
            </p:cNvSpPr>
            <p:nvPr/>
          </p:nvSpPr>
          <p:spPr bwMode="auto">
            <a:xfrm>
              <a:off x="5653723" y="56388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2400">
                  <a:solidFill>
                    <a:srgbClr val="000000"/>
                  </a:solidFill>
                  <a:latin typeface="Times New Roman" charset="0"/>
                </a:rPr>
                <a:t>…</a:t>
              </a:r>
            </a:p>
          </p:txBody>
        </p:sp>
        <p:sp>
          <p:nvSpPr>
            <p:cNvPr id="80925" name="Oval 5"/>
            <p:cNvSpPr>
              <a:spLocks noChangeArrowheads="1"/>
            </p:cNvSpPr>
            <p:nvPr/>
          </p:nvSpPr>
          <p:spPr bwMode="auto">
            <a:xfrm>
              <a:off x="3657600" y="4267200"/>
              <a:ext cx="381000" cy="381000"/>
            </a:xfrm>
            <a:prstGeom prst="ellipse">
              <a:avLst/>
            </a:prstGeom>
            <a:solidFill>
              <a:srgbClr val="CCFF99"/>
            </a:solidFill>
            <a:ln w="9525">
              <a:solidFill>
                <a:schemeClr val="tx1"/>
              </a:solidFill>
              <a:round/>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en-US" altLang="en-US" sz="2400" i="1">
                <a:solidFill>
                  <a:srgbClr val="808080"/>
                </a:solidFill>
                <a:latin typeface="Times New Roman" charset="0"/>
              </a:endParaRPr>
            </a:p>
          </p:txBody>
        </p:sp>
        <p:sp>
          <p:nvSpPr>
            <p:cNvPr id="80926" name="Oval 5"/>
            <p:cNvSpPr>
              <a:spLocks noChangeArrowheads="1"/>
            </p:cNvSpPr>
            <p:nvPr/>
          </p:nvSpPr>
          <p:spPr bwMode="auto">
            <a:xfrm>
              <a:off x="3429000" y="5410200"/>
              <a:ext cx="381000" cy="381000"/>
            </a:xfrm>
            <a:prstGeom prst="ellipse">
              <a:avLst/>
            </a:prstGeom>
            <a:solidFill>
              <a:srgbClr val="CCFF99"/>
            </a:solidFill>
            <a:ln w="9525">
              <a:solidFill>
                <a:schemeClr val="tx1"/>
              </a:solidFill>
              <a:round/>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en-US" altLang="en-US" sz="800" i="1">
                <a:solidFill>
                  <a:srgbClr val="808080"/>
                </a:solidFill>
                <a:latin typeface="Times New Roman" charset="0"/>
              </a:endParaRPr>
            </a:p>
          </p:txBody>
        </p:sp>
        <p:sp>
          <p:nvSpPr>
            <p:cNvPr id="80927" name="Oval 5"/>
            <p:cNvSpPr>
              <a:spLocks noChangeArrowheads="1"/>
            </p:cNvSpPr>
            <p:nvPr/>
          </p:nvSpPr>
          <p:spPr bwMode="auto">
            <a:xfrm>
              <a:off x="3657600" y="6096000"/>
              <a:ext cx="381000" cy="381000"/>
            </a:xfrm>
            <a:prstGeom prst="ellipse">
              <a:avLst/>
            </a:prstGeom>
            <a:solidFill>
              <a:srgbClr val="CCFF99"/>
            </a:solidFill>
            <a:ln w="9525">
              <a:solidFill>
                <a:schemeClr val="tx1"/>
              </a:solidFill>
              <a:round/>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en-US" altLang="en-US" sz="2400" i="1">
                <a:solidFill>
                  <a:srgbClr val="808080"/>
                </a:solidFill>
                <a:latin typeface="Times New Roman" charset="0"/>
              </a:endParaRPr>
            </a:p>
          </p:txBody>
        </p:sp>
        <p:sp>
          <p:nvSpPr>
            <p:cNvPr id="80928" name="Oval 5"/>
            <p:cNvSpPr>
              <a:spLocks noChangeArrowheads="1"/>
            </p:cNvSpPr>
            <p:nvPr/>
          </p:nvSpPr>
          <p:spPr bwMode="auto">
            <a:xfrm>
              <a:off x="8153400" y="6172200"/>
              <a:ext cx="381000" cy="381000"/>
            </a:xfrm>
            <a:prstGeom prst="ellipse">
              <a:avLst/>
            </a:prstGeom>
            <a:solidFill>
              <a:srgbClr val="CCFF99"/>
            </a:solidFill>
            <a:ln w="9525">
              <a:solidFill>
                <a:schemeClr val="tx1"/>
              </a:solidFill>
              <a:round/>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en-US" altLang="en-US" sz="2400" i="1">
                <a:solidFill>
                  <a:srgbClr val="808080"/>
                </a:solidFill>
                <a:latin typeface="Times New Roman" charset="0"/>
              </a:endParaRPr>
            </a:p>
          </p:txBody>
        </p:sp>
      </p:grpSp>
      <p:sp>
        <p:nvSpPr>
          <p:cNvPr id="80900" name="Oval 5"/>
          <p:cNvSpPr>
            <a:spLocks noChangeArrowheads="1"/>
          </p:cNvSpPr>
          <p:nvPr/>
        </p:nvSpPr>
        <p:spPr bwMode="auto">
          <a:xfrm>
            <a:off x="3581400" y="5813425"/>
            <a:ext cx="381000" cy="381000"/>
          </a:xfrm>
          <a:prstGeom prst="ellipse">
            <a:avLst/>
          </a:prstGeom>
          <a:solidFill>
            <a:srgbClr val="CCFF99"/>
          </a:solidFill>
          <a:ln w="9525">
            <a:solidFill>
              <a:schemeClr val="tx1"/>
            </a:solidFill>
            <a:round/>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en-US" altLang="en-US" sz="2400" i="1">
              <a:solidFill>
                <a:srgbClr val="808080"/>
              </a:solidFill>
              <a:latin typeface="Times New Roman" charset="0"/>
            </a:endParaRPr>
          </a:p>
        </p:txBody>
      </p:sp>
      <p:sp>
        <p:nvSpPr>
          <p:cNvPr id="80901" name="Oval 5"/>
          <p:cNvSpPr>
            <a:spLocks noChangeArrowheads="1"/>
          </p:cNvSpPr>
          <p:nvPr/>
        </p:nvSpPr>
        <p:spPr bwMode="auto">
          <a:xfrm>
            <a:off x="3962400" y="6118225"/>
            <a:ext cx="381000" cy="381000"/>
          </a:xfrm>
          <a:prstGeom prst="ellipse">
            <a:avLst/>
          </a:prstGeom>
          <a:solidFill>
            <a:srgbClr val="CCFF99"/>
          </a:solidFill>
          <a:ln w="9525">
            <a:solidFill>
              <a:schemeClr val="tx1"/>
            </a:solidFill>
            <a:round/>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en-US" altLang="en-US" sz="2400" i="1">
              <a:solidFill>
                <a:srgbClr val="808080"/>
              </a:solidFill>
              <a:latin typeface="Times New Roman" charset="0"/>
            </a:endParaRPr>
          </a:p>
        </p:txBody>
      </p:sp>
      <p:sp>
        <p:nvSpPr>
          <p:cNvPr id="80902" name="Oval 5"/>
          <p:cNvSpPr>
            <a:spLocks noChangeArrowheads="1"/>
          </p:cNvSpPr>
          <p:nvPr/>
        </p:nvSpPr>
        <p:spPr bwMode="auto">
          <a:xfrm>
            <a:off x="4419600" y="6346825"/>
            <a:ext cx="381000" cy="381000"/>
          </a:xfrm>
          <a:prstGeom prst="ellipse">
            <a:avLst/>
          </a:prstGeom>
          <a:solidFill>
            <a:srgbClr val="CCFF99"/>
          </a:solidFill>
          <a:ln w="9525">
            <a:solidFill>
              <a:schemeClr val="tx1"/>
            </a:solidFill>
            <a:round/>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en-US" altLang="en-US" sz="2400" i="1">
              <a:solidFill>
                <a:srgbClr val="808080"/>
              </a:solidFill>
              <a:latin typeface="Times New Roman" charset="0"/>
            </a:endParaRPr>
          </a:p>
        </p:txBody>
      </p:sp>
      <p:sp>
        <p:nvSpPr>
          <p:cNvPr id="80903" name="Line 20"/>
          <p:cNvSpPr>
            <a:spLocks noChangeShapeType="1"/>
          </p:cNvSpPr>
          <p:nvPr/>
        </p:nvSpPr>
        <p:spPr bwMode="auto">
          <a:xfrm flipH="1">
            <a:off x="4267200" y="5737225"/>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0904" name="Line 20"/>
          <p:cNvSpPr>
            <a:spLocks noChangeShapeType="1"/>
          </p:cNvSpPr>
          <p:nvPr/>
        </p:nvSpPr>
        <p:spPr bwMode="auto">
          <a:xfrm flipH="1">
            <a:off x="4724400" y="5813425"/>
            <a:ext cx="533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 name="Rectangle 1"/>
          <p:cNvSpPr/>
          <p:nvPr/>
        </p:nvSpPr>
        <p:spPr>
          <a:xfrm>
            <a:off x="3581400" y="3660775"/>
            <a:ext cx="612775" cy="400050"/>
          </a:xfrm>
          <a:prstGeom prst="rect">
            <a:avLst/>
          </a:prstGeom>
        </p:spPr>
        <p:txBody>
          <a:bodyPr wrap="none">
            <a:spAutoFit/>
          </a:bodyPr>
          <a:lstStyle/>
          <a:p>
            <a:pPr eaLnBrk="1" hangingPunct="1">
              <a:defRPr/>
            </a:pPr>
            <a:r>
              <a:rPr lang="en-US" sz="2000" kern="0" dirty="0">
                <a:solidFill>
                  <a:srgbClr val="000000"/>
                </a:solidFill>
                <a:latin typeface="Comic Sans MS" charset="0"/>
                <a:ea typeface="ＭＳ Ｐゴシック" charset="0"/>
                <a:cs typeface="ＭＳ Ｐゴシック" charset="0"/>
              </a:rPr>
              <a:t>100</a:t>
            </a:r>
            <a:endParaRPr lang="en-US" dirty="0">
              <a:solidFill>
                <a:srgbClr val="000000"/>
              </a:solidFill>
              <a:ea typeface="ＭＳ Ｐゴシック" charset="0"/>
              <a:cs typeface="ＭＳ Ｐゴシック" charset="0"/>
            </a:endParaRPr>
          </a:p>
        </p:txBody>
      </p:sp>
      <p:sp>
        <p:nvSpPr>
          <p:cNvPr id="28" name="Rectangle 27"/>
          <p:cNvSpPr/>
          <p:nvPr/>
        </p:nvSpPr>
        <p:spPr>
          <a:xfrm>
            <a:off x="2413000" y="3429000"/>
            <a:ext cx="1701800" cy="708025"/>
          </a:xfrm>
          <a:prstGeom prst="rect">
            <a:avLst/>
          </a:prstGeom>
        </p:spPr>
        <p:txBody>
          <a:bodyPr wrap="none">
            <a:spAutoFit/>
          </a:bodyPr>
          <a:lstStyle/>
          <a:p>
            <a:pPr eaLnBrk="1" hangingPunct="1">
              <a:defRPr/>
            </a:pPr>
            <a:r>
              <a:rPr lang="en-US" sz="2000" kern="0" dirty="0">
                <a:solidFill>
                  <a:srgbClr val="000000"/>
                </a:solidFill>
                <a:latin typeface="Comic Sans MS" charset="0"/>
                <a:ea typeface="ＭＳ Ｐゴシック" charset="0"/>
                <a:cs typeface="ＭＳ Ｐゴシック" charset="0"/>
              </a:rPr>
              <a:t>45=100*.9/2</a:t>
            </a:r>
            <a:endParaRPr lang="en-US" sz="800" dirty="0">
              <a:solidFill>
                <a:srgbClr val="000000"/>
              </a:solidFill>
              <a:ea typeface="ＭＳ Ｐゴシック" charset="0"/>
              <a:cs typeface="ＭＳ Ｐゴシック" charset="0"/>
            </a:endParaRPr>
          </a:p>
          <a:p>
            <a:pPr eaLnBrk="1" hangingPunct="1">
              <a:defRPr/>
            </a:pPr>
            <a:r>
              <a:rPr lang="en-US" sz="2000" kern="0" dirty="0">
                <a:solidFill>
                  <a:srgbClr val="000000"/>
                </a:solidFill>
                <a:latin typeface="Comic Sans MS" charset="0"/>
                <a:ea typeface="ＭＳ Ｐゴシック" charset="0"/>
                <a:cs typeface="ＭＳ Ｐゴシック" charset="0"/>
              </a:rPr>
              <a:t> </a:t>
            </a:r>
            <a:endParaRPr lang="en-US" dirty="0">
              <a:solidFill>
                <a:srgbClr val="000000"/>
              </a:solidFill>
              <a:ea typeface="ＭＳ Ｐゴシック" charset="0"/>
              <a:cs typeface="ＭＳ Ｐゴシック" charset="0"/>
            </a:endParaRPr>
          </a:p>
        </p:txBody>
      </p:sp>
      <p:sp>
        <p:nvSpPr>
          <p:cNvPr id="29" name="Rectangle 28"/>
          <p:cNvSpPr/>
          <p:nvPr/>
        </p:nvSpPr>
        <p:spPr>
          <a:xfrm>
            <a:off x="5257800" y="3908425"/>
            <a:ext cx="498475" cy="400050"/>
          </a:xfrm>
          <a:prstGeom prst="rect">
            <a:avLst/>
          </a:prstGeom>
        </p:spPr>
        <p:txBody>
          <a:bodyPr wrap="none">
            <a:spAutoFit/>
          </a:bodyPr>
          <a:lstStyle/>
          <a:p>
            <a:pPr eaLnBrk="1" hangingPunct="1">
              <a:defRPr/>
            </a:pPr>
            <a:r>
              <a:rPr lang="en-US" sz="2000" kern="0" dirty="0">
                <a:solidFill>
                  <a:srgbClr val="000000"/>
                </a:solidFill>
                <a:latin typeface="Comic Sans MS" charset="0"/>
                <a:ea typeface="ＭＳ Ｐゴシック" charset="0"/>
                <a:cs typeface="ＭＳ Ｐゴシック" charset="0"/>
              </a:rPr>
              <a:t>45</a:t>
            </a:r>
            <a:endParaRPr lang="en-US" dirty="0">
              <a:solidFill>
                <a:srgbClr val="000000"/>
              </a:solidFill>
              <a:ea typeface="ＭＳ Ｐゴシック" charset="0"/>
              <a:cs typeface="ＭＳ Ｐゴシック" charset="0"/>
            </a:endParaRPr>
          </a:p>
        </p:txBody>
      </p:sp>
      <p:sp>
        <p:nvSpPr>
          <p:cNvPr id="30" name="Rectangle 29"/>
          <p:cNvSpPr/>
          <p:nvPr/>
        </p:nvSpPr>
        <p:spPr>
          <a:xfrm>
            <a:off x="2066925" y="4518025"/>
            <a:ext cx="1743075" cy="400050"/>
          </a:xfrm>
          <a:prstGeom prst="rect">
            <a:avLst/>
          </a:prstGeom>
        </p:spPr>
        <p:txBody>
          <a:bodyPr wrap="none">
            <a:spAutoFit/>
          </a:bodyPr>
          <a:lstStyle/>
          <a:p>
            <a:pPr eaLnBrk="1" hangingPunct="1">
              <a:defRPr/>
            </a:pPr>
            <a:r>
              <a:rPr lang="en-US" sz="2000" kern="0" dirty="0">
                <a:solidFill>
                  <a:srgbClr val="000000"/>
                </a:solidFill>
                <a:latin typeface="Comic Sans MS" charset="0"/>
                <a:ea typeface="ＭＳ Ｐゴシック" charset="0"/>
                <a:cs typeface="ＭＳ Ｐゴシック" charset="0"/>
              </a:rPr>
              <a:t>60=200*.9/3</a:t>
            </a:r>
            <a:endParaRPr lang="en-US" dirty="0">
              <a:solidFill>
                <a:srgbClr val="000000"/>
              </a:solidFill>
              <a:ea typeface="ＭＳ Ｐゴシック" charset="0"/>
              <a:cs typeface="ＭＳ Ｐゴシック" charset="0"/>
            </a:endParaRPr>
          </a:p>
        </p:txBody>
      </p:sp>
      <p:sp>
        <p:nvSpPr>
          <p:cNvPr id="31" name="Rectangle 30"/>
          <p:cNvSpPr/>
          <p:nvPr/>
        </p:nvSpPr>
        <p:spPr>
          <a:xfrm>
            <a:off x="3733800" y="4518025"/>
            <a:ext cx="654050" cy="400050"/>
          </a:xfrm>
          <a:prstGeom prst="rect">
            <a:avLst/>
          </a:prstGeom>
        </p:spPr>
        <p:txBody>
          <a:bodyPr wrap="none">
            <a:spAutoFit/>
          </a:bodyPr>
          <a:lstStyle/>
          <a:p>
            <a:pPr eaLnBrk="1" hangingPunct="1">
              <a:defRPr/>
            </a:pPr>
            <a:r>
              <a:rPr lang="en-US" sz="2000" kern="0" dirty="0">
                <a:solidFill>
                  <a:srgbClr val="000000"/>
                </a:solidFill>
                <a:latin typeface="Comic Sans MS" charset="0"/>
                <a:ea typeface="ＭＳ Ｐゴシック" charset="0"/>
                <a:cs typeface="ＭＳ Ｐゴシック" charset="0"/>
              </a:rPr>
              <a:t>200</a:t>
            </a:r>
            <a:endParaRPr lang="en-US" dirty="0">
              <a:solidFill>
                <a:srgbClr val="000000"/>
              </a:solidFill>
              <a:ea typeface="ＭＳ Ｐゴシック" charset="0"/>
              <a:cs typeface="ＭＳ Ｐゴシック" charset="0"/>
            </a:endParaRPr>
          </a:p>
        </p:txBody>
      </p:sp>
      <p:sp>
        <p:nvSpPr>
          <p:cNvPr id="32" name="Rectangle 31"/>
          <p:cNvSpPr/>
          <p:nvPr/>
        </p:nvSpPr>
        <p:spPr>
          <a:xfrm>
            <a:off x="1676400" y="5508625"/>
            <a:ext cx="498475" cy="400050"/>
          </a:xfrm>
          <a:prstGeom prst="rect">
            <a:avLst/>
          </a:prstGeom>
        </p:spPr>
        <p:txBody>
          <a:bodyPr wrap="none">
            <a:spAutoFit/>
          </a:bodyPr>
          <a:lstStyle/>
          <a:p>
            <a:pPr eaLnBrk="1" hangingPunct="1">
              <a:defRPr/>
            </a:pPr>
            <a:r>
              <a:rPr lang="en-US" sz="2000" kern="0" dirty="0">
                <a:solidFill>
                  <a:srgbClr val="000000"/>
                </a:solidFill>
                <a:latin typeface="Comic Sans MS" charset="0"/>
                <a:ea typeface="ＭＳ Ｐゴシック" charset="0"/>
                <a:cs typeface="ＭＳ Ｐゴシック" charset="0"/>
              </a:rPr>
              <a:t>60</a:t>
            </a:r>
            <a:endParaRPr lang="en-US" dirty="0">
              <a:solidFill>
                <a:srgbClr val="000000"/>
              </a:solidFill>
              <a:ea typeface="ＭＳ Ｐゴシック" charset="0"/>
              <a:cs typeface="ＭＳ Ｐゴシック" charset="0"/>
            </a:endParaRPr>
          </a:p>
        </p:txBody>
      </p:sp>
      <p:sp>
        <p:nvSpPr>
          <p:cNvPr id="33" name="Rectangle 32"/>
          <p:cNvSpPr/>
          <p:nvPr/>
        </p:nvSpPr>
        <p:spPr>
          <a:xfrm>
            <a:off x="5410200" y="4365625"/>
            <a:ext cx="498475" cy="400050"/>
          </a:xfrm>
          <a:prstGeom prst="rect">
            <a:avLst/>
          </a:prstGeom>
        </p:spPr>
        <p:txBody>
          <a:bodyPr wrap="none">
            <a:spAutoFit/>
          </a:bodyPr>
          <a:lstStyle/>
          <a:p>
            <a:pPr eaLnBrk="1" hangingPunct="1">
              <a:defRPr/>
            </a:pPr>
            <a:r>
              <a:rPr lang="en-US" sz="2000" kern="0" dirty="0">
                <a:solidFill>
                  <a:srgbClr val="000000"/>
                </a:solidFill>
                <a:latin typeface="Comic Sans MS" charset="0"/>
                <a:ea typeface="ＭＳ Ｐゴシック" charset="0"/>
                <a:cs typeface="ＭＳ Ｐゴシック" charset="0"/>
              </a:rPr>
              <a:t>60</a:t>
            </a:r>
            <a:endParaRPr lang="en-US" dirty="0">
              <a:solidFill>
                <a:srgbClr val="000000"/>
              </a:solidFill>
              <a:ea typeface="ＭＳ Ｐゴシック" charset="0"/>
              <a:cs typeface="ＭＳ Ｐゴシック" charset="0"/>
            </a:endParaRPr>
          </a:p>
        </p:txBody>
      </p:sp>
      <p:sp>
        <p:nvSpPr>
          <p:cNvPr id="4" name="Rectangle 3">
            <a:extLst>
              <a:ext uri="{FF2B5EF4-FFF2-40B4-BE49-F238E27FC236}">
                <a16:creationId xmlns:a16="http://schemas.microsoft.com/office/drawing/2014/main" id="{AC33E640-AA19-AA55-BD15-1F447F38F3AC}"/>
              </a:ext>
            </a:extLst>
          </p:cNvPr>
          <p:cNvSpPr/>
          <p:nvPr/>
        </p:nvSpPr>
        <p:spPr bwMode="auto">
          <a:xfrm>
            <a:off x="3276600" y="3946779"/>
            <a:ext cx="533400" cy="457200"/>
          </a:xfrm>
          <a:prstGeom prst="rect">
            <a:avLst/>
          </a:prstGeom>
          <a:noFill/>
          <a:ln>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N" sz="5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68A074E8-44BA-0B3A-7DAA-98E0B41A4B78}"/>
              </a:ext>
            </a:extLst>
          </p:cNvPr>
          <p:cNvSpPr/>
          <p:nvPr/>
        </p:nvSpPr>
        <p:spPr bwMode="auto">
          <a:xfrm>
            <a:off x="3581400" y="4811713"/>
            <a:ext cx="533400" cy="457200"/>
          </a:xfrm>
          <a:prstGeom prst="rect">
            <a:avLst/>
          </a:prstGeom>
          <a:noFill/>
          <a:ln>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N" sz="5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FA7712CE-8330-B3B6-B007-3CCA33F2D5CC}"/>
              </a:ext>
            </a:extLst>
          </p:cNvPr>
          <p:cNvSpPr/>
          <p:nvPr/>
        </p:nvSpPr>
        <p:spPr bwMode="auto">
          <a:xfrm>
            <a:off x="5039233" y="5408402"/>
            <a:ext cx="533400" cy="457200"/>
          </a:xfrm>
          <a:prstGeom prst="rect">
            <a:avLst/>
          </a:prstGeom>
          <a:noFill/>
          <a:ln>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N" sz="500" b="0" i="0" u="none" strike="noStrike" cap="none" normalizeH="0" baseline="0">
              <a:ln>
                <a:noFill/>
              </a:ln>
              <a:solidFill>
                <a:schemeClr val="tx1"/>
              </a:solidFill>
              <a:effectLst/>
              <a:latin typeface="Times New Roman" pitchFamily="18" charset="0"/>
            </a:endParaRPr>
          </a:p>
        </p:txBody>
      </p:sp>
      <p:sp>
        <p:nvSpPr>
          <p:cNvPr id="12" name="TextBox 11">
            <a:extLst>
              <a:ext uri="{FF2B5EF4-FFF2-40B4-BE49-F238E27FC236}">
                <a16:creationId xmlns:a16="http://schemas.microsoft.com/office/drawing/2014/main" id="{6208262B-2F35-43A4-6AC2-AC541C5D85CD}"/>
              </a:ext>
            </a:extLst>
          </p:cNvPr>
          <p:cNvSpPr txBox="1"/>
          <p:nvPr/>
        </p:nvSpPr>
        <p:spPr>
          <a:xfrm>
            <a:off x="6886956" y="6308725"/>
            <a:ext cx="1752600" cy="338554"/>
          </a:xfrm>
          <a:prstGeom prst="rect">
            <a:avLst/>
          </a:prstGeom>
          <a:noFill/>
        </p:spPr>
        <p:txBody>
          <a:bodyPr wrap="square">
            <a:spAutoFit/>
          </a:bodyPr>
          <a:lstStyle/>
          <a:p>
            <a:r>
              <a:rPr kumimoji="0" lang="en-US" altLang="en-US" sz="1600" b="0" i="0" strike="noStrike" kern="0" cap="none" spc="0" normalizeH="0" baseline="0" noProof="0" dirty="0">
                <a:ln>
                  <a:noFill/>
                </a:ln>
                <a:solidFill>
                  <a:srgbClr val="000000"/>
                </a:solidFill>
                <a:effectLst/>
                <a:uLnTx/>
                <a:uFillTx/>
                <a:latin typeface="Comic Sans MS"/>
                <a:ea typeface="ＭＳ Ｐゴシック" charset="-128"/>
              </a:rPr>
              <a:t>Distributes</a:t>
            </a:r>
            <a:r>
              <a:rPr kumimoji="0" lang="zh-CN" altLang="en-US" sz="1600" b="0" i="0" strike="noStrike" kern="0" cap="none" spc="0" normalizeH="0" baseline="0" noProof="0" dirty="0">
                <a:ln>
                  <a:noFill/>
                </a:ln>
                <a:solidFill>
                  <a:srgbClr val="000000"/>
                </a:solidFill>
                <a:effectLst/>
                <a:uLnTx/>
                <a:uFillTx/>
                <a:latin typeface="Comic Sans MS"/>
                <a:ea typeface="ＭＳ Ｐゴシック" charset="-128"/>
              </a:rPr>
              <a:t> 散步</a:t>
            </a:r>
            <a:endParaRPr lang="en-CN" dirty="0"/>
          </a:p>
        </p:txBody>
      </p:sp>
    </p:spTree>
    <p:extLst>
      <p:ext uri="{BB962C8B-B14F-4D97-AF65-F5344CB8AC3E}">
        <p14:creationId xmlns:p14="http://schemas.microsoft.com/office/powerpoint/2010/main" val="19160497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en-US" altLang="en-US" dirty="0">
                <a:ea typeface="ＭＳ Ｐゴシック" charset="-128"/>
              </a:rPr>
              <a:t>Round-Based PageRank</a:t>
            </a:r>
          </a:p>
        </p:txBody>
      </p:sp>
      <p:sp>
        <p:nvSpPr>
          <p:cNvPr id="82946" name="Rectangle 3"/>
          <p:cNvSpPr>
            <a:spLocks noGrp="1" noChangeArrowheads="1"/>
          </p:cNvSpPr>
          <p:nvPr>
            <p:ph type="body" idx="1"/>
          </p:nvPr>
        </p:nvSpPr>
        <p:spPr>
          <a:xfrm>
            <a:off x="533400" y="1560513"/>
            <a:ext cx="8382000" cy="4648200"/>
          </a:xfrm>
        </p:spPr>
        <p:txBody>
          <a:bodyPr/>
          <a:lstStyle/>
          <a:p>
            <a:r>
              <a:rPr lang="en-US" altLang="en-US" sz="2400" dirty="0">
                <a:ea typeface="ＭＳ Ｐゴシック" charset="-128"/>
              </a:rPr>
              <a:t>Initialize arbitrary page ranks</a:t>
            </a:r>
          </a:p>
          <a:p>
            <a:r>
              <a:rPr lang="en-US" altLang="en-US" sz="2400" dirty="0">
                <a:ea typeface="ＭＳ Ｐゴシック" charset="-128"/>
              </a:rPr>
              <a:t>Iterative algorithm to simulate visit redistribution</a:t>
            </a:r>
          </a:p>
          <a:p>
            <a:pPr lvl="1">
              <a:buFont typeface="Arial" panose="020B0604020202020204" pitchFamily="34" charset="0"/>
              <a:buChar char="•"/>
            </a:pPr>
            <a:r>
              <a:rPr lang="en-US" altLang="en-US" sz="2000" dirty="0">
                <a:ea typeface="ＭＳ Ｐゴシック" charset="-128"/>
              </a:rPr>
              <a:t>Assume current round page rank of page p</a:t>
            </a:r>
            <a:r>
              <a:rPr lang="en-US" altLang="en-US" sz="2000" baseline="-25000" dirty="0">
                <a:ea typeface="ＭＳ Ｐゴシック" charset="-128"/>
              </a:rPr>
              <a:t>i</a:t>
            </a:r>
            <a:r>
              <a:rPr lang="en-US" altLang="en-US" sz="2000" dirty="0">
                <a:ea typeface="ＭＳ Ｐゴシック" charset="-128"/>
              </a:rPr>
              <a:t> is </a:t>
            </a:r>
            <a:r>
              <a:rPr lang="en-US" altLang="en-US" sz="2000" dirty="0" err="1">
                <a:ea typeface="ＭＳ Ｐゴシック" charset="-128"/>
              </a:rPr>
              <a:t>PR</a:t>
            </a:r>
            <a:r>
              <a:rPr lang="en-US" altLang="en-US" sz="2000" baseline="-25000" dirty="0" err="1">
                <a:ea typeface="ＭＳ Ｐゴシック" charset="-128"/>
              </a:rPr>
              <a:t>c</a:t>
            </a:r>
            <a:r>
              <a:rPr lang="en-US" altLang="en-US" sz="2000" dirty="0">
                <a:ea typeface="ＭＳ Ｐゴシック" charset="-128"/>
              </a:rPr>
              <a:t>(p</a:t>
            </a:r>
            <a:r>
              <a:rPr lang="en-US" altLang="en-US" sz="2000" baseline="-25000" dirty="0">
                <a:ea typeface="ＭＳ Ｐゴシック" charset="-128"/>
              </a:rPr>
              <a:t>i</a:t>
            </a:r>
            <a:r>
              <a:rPr lang="en-US" altLang="en-US" sz="2000" dirty="0">
                <a:ea typeface="ＭＳ Ｐゴシック" charset="-128"/>
              </a:rPr>
              <a:t>)</a:t>
            </a:r>
          </a:p>
          <a:p>
            <a:pPr lvl="1">
              <a:buFont typeface="Arial" panose="020B0604020202020204" pitchFamily="34" charset="0"/>
              <a:buChar char="•"/>
            </a:pPr>
            <a:r>
              <a:rPr lang="en-US" altLang="en-US" sz="2000" dirty="0">
                <a:ea typeface="ＭＳ Ｐゴシック" charset="-128"/>
              </a:rPr>
              <a:t>Update next round</a:t>
            </a:r>
            <a:endParaRPr lang="en-US" altLang="en-US" dirty="0">
              <a:ea typeface="ＭＳ Ｐゴシック" charset="-128"/>
            </a:endParaRPr>
          </a:p>
          <a:p>
            <a:endParaRPr lang="en-US" altLang="en-US" sz="2400" dirty="0">
              <a:ea typeface="ＭＳ Ｐゴシック" charset="-128"/>
            </a:endParaRPr>
          </a:p>
          <a:p>
            <a:endParaRPr lang="en-US" altLang="en-US" sz="2400" dirty="0">
              <a:ea typeface="ＭＳ Ｐゴシック" charset="-128"/>
            </a:endParaRPr>
          </a:p>
          <a:p>
            <a:endParaRPr lang="en-US" altLang="en-US" sz="2400" dirty="0">
              <a:ea typeface="ＭＳ Ｐゴシック" charset="-128"/>
            </a:endParaRPr>
          </a:p>
          <a:p>
            <a:endParaRPr lang="en-US" altLang="en-US" sz="2400" dirty="0">
              <a:ea typeface="ＭＳ Ｐゴシック" charset="-128"/>
            </a:endParaRPr>
          </a:p>
          <a:p>
            <a:endParaRPr lang="en-US" altLang="en-US" sz="2400" dirty="0">
              <a:ea typeface="ＭＳ Ｐゴシック" charset="-128"/>
            </a:endParaRPr>
          </a:p>
        </p:txBody>
      </p:sp>
      <p:graphicFrame>
        <p:nvGraphicFramePr>
          <p:cNvPr id="82947" name="Object 2"/>
          <p:cNvGraphicFramePr>
            <a:graphicFrameLocks noChangeAspect="1"/>
          </p:cNvGraphicFramePr>
          <p:nvPr/>
        </p:nvGraphicFramePr>
        <p:xfrm>
          <a:off x="1371600" y="3200400"/>
          <a:ext cx="5641975" cy="1146175"/>
        </p:xfrm>
        <a:graphic>
          <a:graphicData uri="http://schemas.openxmlformats.org/presentationml/2006/ole">
            <mc:AlternateContent xmlns:mc="http://schemas.openxmlformats.org/markup-compatibility/2006">
              <mc:Choice xmlns:v="urn:schemas-microsoft-com:vml" Requires="v">
                <p:oleObj name="Equation" r:id="rId3" imgW="2247900" imgH="457200" progId="Equation.3">
                  <p:embed/>
                </p:oleObj>
              </mc:Choice>
              <mc:Fallback>
                <p:oleObj name="Equation" r:id="rId3" imgW="22479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200400"/>
                        <a:ext cx="56419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2948" name="Group 4"/>
          <p:cNvGrpSpPr>
            <a:grpSpLocks/>
          </p:cNvGrpSpPr>
          <p:nvPr/>
        </p:nvGrpSpPr>
        <p:grpSpPr bwMode="auto">
          <a:xfrm>
            <a:off x="1676400" y="4343400"/>
            <a:ext cx="5105400" cy="2286000"/>
            <a:chOff x="3429000" y="4267200"/>
            <a:chExt cx="5105400" cy="2286000"/>
          </a:xfrm>
        </p:grpSpPr>
        <p:sp>
          <p:nvSpPr>
            <p:cNvPr id="82949" name="Oval 5"/>
            <p:cNvSpPr>
              <a:spLocks noChangeArrowheads="1"/>
            </p:cNvSpPr>
            <p:nvPr/>
          </p:nvSpPr>
          <p:spPr bwMode="auto">
            <a:xfrm>
              <a:off x="7696200" y="4953000"/>
              <a:ext cx="381000" cy="381000"/>
            </a:xfrm>
            <a:prstGeom prst="ellipse">
              <a:avLst/>
            </a:prstGeom>
            <a:solidFill>
              <a:srgbClr val="FFFF99"/>
            </a:solidFill>
            <a:ln w="9525">
              <a:solidFill>
                <a:schemeClr val="tx1"/>
              </a:solidFill>
              <a:round/>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2400" b="1">
                  <a:solidFill>
                    <a:srgbClr val="C00000"/>
                  </a:solidFill>
                  <a:latin typeface="Times New Roman" charset="0"/>
                </a:rPr>
                <a:t>x</a:t>
              </a:r>
            </a:p>
          </p:txBody>
        </p:sp>
        <p:sp>
          <p:nvSpPr>
            <p:cNvPr id="7" name="Oval 7"/>
            <p:cNvSpPr>
              <a:spLocks noChangeArrowheads="1"/>
            </p:cNvSpPr>
            <p:nvPr/>
          </p:nvSpPr>
          <p:spPr bwMode="auto">
            <a:xfrm>
              <a:off x="4800600" y="4572000"/>
              <a:ext cx="381000" cy="381000"/>
            </a:xfrm>
            <a:prstGeom prst="ellipse">
              <a:avLst/>
            </a:prstGeom>
            <a:solidFill>
              <a:schemeClr val="accent6">
                <a:lumMod val="20000"/>
                <a:lumOff val="80000"/>
              </a:schemeClr>
            </a:solidFill>
            <a:ln w="9525">
              <a:solidFill>
                <a:schemeClr val="tx1"/>
              </a:solidFill>
              <a:round/>
              <a:headEnd/>
              <a:tailEnd/>
            </a:ln>
          </p:spPr>
          <p:txBody>
            <a:bodyPr wrap="none" anchor="ctr"/>
            <a:lstStyle/>
            <a:p>
              <a:pPr eaLnBrk="1" hangingPunct="1">
                <a:defRPr/>
              </a:pPr>
              <a:r>
                <a:rPr lang="en-US" sz="2400" b="1" i="1" dirty="0">
                  <a:solidFill>
                    <a:srgbClr val="C00000"/>
                  </a:solidFill>
                  <a:latin typeface="Times New Roman" pitchFamily="18" charset="0"/>
                  <a:ea typeface=""/>
                </a:rPr>
                <a:t>p</a:t>
              </a:r>
              <a:r>
                <a:rPr lang="en-US" sz="2400" b="1" i="1" baseline="-25000" dirty="0">
                  <a:solidFill>
                    <a:srgbClr val="C00000"/>
                  </a:solidFill>
                  <a:latin typeface="Times New Roman" pitchFamily="18" charset="0"/>
                  <a:ea typeface=""/>
                </a:rPr>
                <a:t>1</a:t>
              </a:r>
            </a:p>
          </p:txBody>
        </p:sp>
        <p:sp>
          <p:nvSpPr>
            <p:cNvPr id="8" name="Oval 8"/>
            <p:cNvSpPr>
              <a:spLocks noChangeArrowheads="1"/>
            </p:cNvSpPr>
            <p:nvPr/>
          </p:nvSpPr>
          <p:spPr bwMode="auto">
            <a:xfrm>
              <a:off x="5105400" y="5410200"/>
              <a:ext cx="381000" cy="381000"/>
            </a:xfrm>
            <a:prstGeom prst="ellipse">
              <a:avLst/>
            </a:prstGeom>
            <a:solidFill>
              <a:schemeClr val="accent6">
                <a:lumMod val="20000"/>
                <a:lumOff val="80000"/>
              </a:schemeClr>
            </a:solidFill>
            <a:ln w="9525">
              <a:solidFill>
                <a:schemeClr val="tx1"/>
              </a:solidFill>
              <a:round/>
              <a:headEnd/>
              <a:tailEnd/>
            </a:ln>
          </p:spPr>
          <p:txBody>
            <a:bodyPr wrap="none" anchor="ctr"/>
            <a:lstStyle/>
            <a:p>
              <a:pPr eaLnBrk="1" hangingPunct="1">
                <a:defRPr/>
              </a:pPr>
              <a:r>
                <a:rPr lang="en-US" sz="2400" b="1" i="1" dirty="0">
                  <a:solidFill>
                    <a:srgbClr val="C00000"/>
                  </a:solidFill>
                  <a:ea typeface="ＭＳ Ｐゴシック" charset="0"/>
                </a:rPr>
                <a:t>p</a:t>
              </a:r>
              <a:r>
                <a:rPr lang="en-US" sz="2400" b="1" i="1" baseline="-25000" dirty="0">
                  <a:solidFill>
                    <a:srgbClr val="C00000"/>
                  </a:solidFill>
                  <a:ea typeface="ＭＳ Ｐゴシック" charset="0"/>
                </a:rPr>
                <a:t>2</a:t>
              </a:r>
            </a:p>
          </p:txBody>
        </p:sp>
        <p:sp>
          <p:nvSpPr>
            <p:cNvPr id="9" name="Oval 10"/>
            <p:cNvSpPr>
              <a:spLocks noChangeArrowheads="1"/>
            </p:cNvSpPr>
            <p:nvPr/>
          </p:nvSpPr>
          <p:spPr bwMode="auto">
            <a:xfrm>
              <a:off x="6553200" y="6019800"/>
              <a:ext cx="381000" cy="381000"/>
            </a:xfrm>
            <a:prstGeom prst="ellipse">
              <a:avLst/>
            </a:prstGeom>
            <a:solidFill>
              <a:schemeClr val="accent6">
                <a:lumMod val="20000"/>
                <a:lumOff val="80000"/>
              </a:schemeClr>
            </a:solidFill>
            <a:ln w="9525">
              <a:solidFill>
                <a:schemeClr val="tx1"/>
              </a:solidFill>
              <a:round/>
              <a:headEnd/>
              <a:tailEnd/>
            </a:ln>
          </p:spPr>
          <p:txBody>
            <a:bodyPr wrap="none" anchor="ctr"/>
            <a:lstStyle/>
            <a:p>
              <a:pPr eaLnBrk="1" hangingPunct="1">
                <a:defRPr/>
              </a:pPr>
              <a:r>
                <a:rPr lang="en-US" sz="2400" b="1" i="1" dirty="0" err="1">
                  <a:solidFill>
                    <a:srgbClr val="C00000"/>
                  </a:solidFill>
                  <a:latin typeface="Times New Roman" pitchFamily="18" charset="0"/>
                  <a:ea typeface=""/>
                </a:rPr>
                <a:t>p</a:t>
              </a:r>
              <a:r>
                <a:rPr lang="en-US" sz="2400" b="1" i="1" baseline="-25000" dirty="0" err="1">
                  <a:solidFill>
                    <a:srgbClr val="C00000"/>
                  </a:solidFill>
                  <a:latin typeface="Times New Roman" pitchFamily="18" charset="0"/>
                  <a:ea typeface=""/>
                </a:rPr>
                <a:t>n</a:t>
              </a:r>
              <a:endParaRPr lang="en-US" sz="2400" b="1" i="1" baseline="-25000" dirty="0">
                <a:solidFill>
                  <a:srgbClr val="C00000"/>
                </a:solidFill>
                <a:latin typeface="Times New Roman" pitchFamily="18" charset="0"/>
                <a:ea typeface=""/>
              </a:endParaRPr>
            </a:p>
          </p:txBody>
        </p:sp>
        <p:sp>
          <p:nvSpPr>
            <p:cNvPr id="82953" name="Line 11"/>
            <p:cNvSpPr>
              <a:spLocks noChangeShapeType="1"/>
            </p:cNvSpPr>
            <p:nvPr/>
          </p:nvSpPr>
          <p:spPr bwMode="auto">
            <a:xfrm>
              <a:off x="5257800" y="4800600"/>
              <a:ext cx="2362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2954" name="Line 12"/>
            <p:cNvSpPr>
              <a:spLocks noChangeShapeType="1"/>
            </p:cNvSpPr>
            <p:nvPr/>
          </p:nvSpPr>
          <p:spPr bwMode="auto">
            <a:xfrm flipV="1">
              <a:off x="5562600" y="5181600"/>
              <a:ext cx="2057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2955" name="Line 13"/>
            <p:cNvSpPr>
              <a:spLocks noChangeShapeType="1"/>
            </p:cNvSpPr>
            <p:nvPr/>
          </p:nvSpPr>
          <p:spPr bwMode="auto">
            <a:xfrm flipV="1">
              <a:off x="6934200" y="5334000"/>
              <a:ext cx="762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2956" name="Line 14"/>
            <p:cNvSpPr>
              <a:spLocks noChangeShapeType="1"/>
            </p:cNvSpPr>
            <p:nvPr/>
          </p:nvSpPr>
          <p:spPr bwMode="auto">
            <a:xfrm flipH="1">
              <a:off x="4267200" y="4876800"/>
              <a:ext cx="457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2957" name="Line 15"/>
            <p:cNvSpPr>
              <a:spLocks noChangeShapeType="1"/>
            </p:cNvSpPr>
            <p:nvPr/>
          </p:nvSpPr>
          <p:spPr bwMode="auto">
            <a:xfrm flipH="1" flipV="1">
              <a:off x="4114800" y="44958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2958" name="Line 17"/>
            <p:cNvSpPr>
              <a:spLocks noChangeShapeType="1"/>
            </p:cNvSpPr>
            <p:nvPr/>
          </p:nvSpPr>
          <p:spPr bwMode="auto">
            <a:xfrm flipH="1">
              <a:off x="4114800" y="5715000"/>
              <a:ext cx="914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2959" name="Line 18"/>
            <p:cNvSpPr>
              <a:spLocks noChangeShapeType="1"/>
            </p:cNvSpPr>
            <p:nvPr/>
          </p:nvSpPr>
          <p:spPr bwMode="auto">
            <a:xfrm flipH="1" flipV="1">
              <a:off x="3886200" y="55626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2960" name="Line 19"/>
            <p:cNvSpPr>
              <a:spLocks noChangeShapeType="1"/>
            </p:cNvSpPr>
            <p:nvPr/>
          </p:nvSpPr>
          <p:spPr bwMode="auto">
            <a:xfrm>
              <a:off x="7010400" y="6248400"/>
              <a:ext cx="1066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2961" name="Line 20"/>
            <p:cNvSpPr>
              <a:spLocks noChangeShapeType="1"/>
            </p:cNvSpPr>
            <p:nvPr/>
          </p:nvSpPr>
          <p:spPr bwMode="auto">
            <a:xfrm flipH="1">
              <a:off x="5334000" y="6248400"/>
              <a:ext cx="1143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2962" name="Text Box 21"/>
            <p:cNvSpPr txBox="1">
              <a:spLocks noChangeArrowheads="1"/>
            </p:cNvSpPr>
            <p:nvPr/>
          </p:nvSpPr>
          <p:spPr bwMode="auto">
            <a:xfrm>
              <a:off x="5653723" y="56388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2400">
                  <a:solidFill>
                    <a:srgbClr val="000000"/>
                  </a:solidFill>
                  <a:latin typeface="Times New Roman" charset="0"/>
                </a:rPr>
                <a:t>…</a:t>
              </a:r>
            </a:p>
          </p:txBody>
        </p:sp>
        <p:sp>
          <p:nvSpPr>
            <p:cNvPr id="82963" name="Oval 5"/>
            <p:cNvSpPr>
              <a:spLocks noChangeArrowheads="1"/>
            </p:cNvSpPr>
            <p:nvPr/>
          </p:nvSpPr>
          <p:spPr bwMode="auto">
            <a:xfrm>
              <a:off x="3657600" y="4267200"/>
              <a:ext cx="381000" cy="381000"/>
            </a:xfrm>
            <a:prstGeom prst="ellipse">
              <a:avLst/>
            </a:prstGeom>
            <a:solidFill>
              <a:srgbClr val="CCFF99"/>
            </a:solidFill>
            <a:ln w="9525">
              <a:solidFill>
                <a:schemeClr val="tx1"/>
              </a:solidFill>
              <a:round/>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en-US" altLang="en-US" sz="2400" i="1">
                <a:solidFill>
                  <a:srgbClr val="808080"/>
                </a:solidFill>
                <a:latin typeface="Times New Roman" charset="0"/>
              </a:endParaRPr>
            </a:p>
          </p:txBody>
        </p:sp>
        <p:sp>
          <p:nvSpPr>
            <p:cNvPr id="82964" name="Oval 5"/>
            <p:cNvSpPr>
              <a:spLocks noChangeArrowheads="1"/>
            </p:cNvSpPr>
            <p:nvPr/>
          </p:nvSpPr>
          <p:spPr bwMode="auto">
            <a:xfrm>
              <a:off x="3810000" y="5029200"/>
              <a:ext cx="381000" cy="381000"/>
            </a:xfrm>
            <a:prstGeom prst="ellipse">
              <a:avLst/>
            </a:prstGeom>
            <a:solidFill>
              <a:srgbClr val="CCFF99"/>
            </a:solidFill>
            <a:ln w="9525">
              <a:solidFill>
                <a:schemeClr val="tx1"/>
              </a:solidFill>
              <a:round/>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en-US" altLang="en-US" sz="2400" i="1">
                <a:solidFill>
                  <a:srgbClr val="808080"/>
                </a:solidFill>
                <a:latin typeface="Times New Roman" charset="0"/>
              </a:endParaRPr>
            </a:p>
          </p:txBody>
        </p:sp>
        <p:sp>
          <p:nvSpPr>
            <p:cNvPr id="82965" name="Oval 5"/>
            <p:cNvSpPr>
              <a:spLocks noChangeArrowheads="1"/>
            </p:cNvSpPr>
            <p:nvPr/>
          </p:nvSpPr>
          <p:spPr bwMode="auto">
            <a:xfrm>
              <a:off x="3429000" y="5410200"/>
              <a:ext cx="381000" cy="381000"/>
            </a:xfrm>
            <a:prstGeom prst="ellipse">
              <a:avLst/>
            </a:prstGeom>
            <a:solidFill>
              <a:srgbClr val="CCFF99"/>
            </a:solidFill>
            <a:ln w="9525">
              <a:solidFill>
                <a:schemeClr val="tx1"/>
              </a:solidFill>
              <a:round/>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en-US" altLang="en-US" sz="800" i="1">
                <a:solidFill>
                  <a:srgbClr val="808080"/>
                </a:solidFill>
                <a:latin typeface="Times New Roman" charset="0"/>
              </a:endParaRPr>
            </a:p>
          </p:txBody>
        </p:sp>
        <p:sp>
          <p:nvSpPr>
            <p:cNvPr id="82966" name="Oval 5"/>
            <p:cNvSpPr>
              <a:spLocks noChangeArrowheads="1"/>
            </p:cNvSpPr>
            <p:nvPr/>
          </p:nvSpPr>
          <p:spPr bwMode="auto">
            <a:xfrm>
              <a:off x="3657600" y="6096000"/>
              <a:ext cx="381000" cy="381000"/>
            </a:xfrm>
            <a:prstGeom prst="ellipse">
              <a:avLst/>
            </a:prstGeom>
            <a:solidFill>
              <a:srgbClr val="CCFF99"/>
            </a:solidFill>
            <a:ln w="9525">
              <a:solidFill>
                <a:schemeClr val="tx1"/>
              </a:solidFill>
              <a:round/>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en-US" altLang="en-US" sz="2400" i="1">
                <a:solidFill>
                  <a:srgbClr val="808080"/>
                </a:solidFill>
                <a:latin typeface="Times New Roman" charset="0"/>
              </a:endParaRPr>
            </a:p>
          </p:txBody>
        </p:sp>
        <p:sp>
          <p:nvSpPr>
            <p:cNvPr id="82967" name="Oval 5"/>
            <p:cNvSpPr>
              <a:spLocks noChangeArrowheads="1"/>
            </p:cNvSpPr>
            <p:nvPr/>
          </p:nvSpPr>
          <p:spPr bwMode="auto">
            <a:xfrm>
              <a:off x="8153400" y="6172200"/>
              <a:ext cx="381000" cy="381000"/>
            </a:xfrm>
            <a:prstGeom prst="ellipse">
              <a:avLst/>
            </a:prstGeom>
            <a:solidFill>
              <a:srgbClr val="CCFF99"/>
            </a:solidFill>
            <a:ln w="9525">
              <a:solidFill>
                <a:schemeClr val="tx1"/>
              </a:solidFill>
              <a:round/>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en-US" altLang="en-US" sz="2400" i="1">
                <a:solidFill>
                  <a:srgbClr val="808080"/>
                </a:solidFill>
                <a:latin typeface="Times New Roman" charset="0"/>
              </a:endParaRPr>
            </a:p>
          </p:txBody>
        </p:sp>
      </p:grpSp>
      <p:sp>
        <p:nvSpPr>
          <p:cNvPr id="4" name="TextBox 3">
            <a:extLst>
              <a:ext uri="{FF2B5EF4-FFF2-40B4-BE49-F238E27FC236}">
                <a16:creationId xmlns:a16="http://schemas.microsoft.com/office/drawing/2014/main" id="{4A6CDD31-4CBE-49E9-7AED-8D9BE88CD06D}"/>
              </a:ext>
            </a:extLst>
          </p:cNvPr>
          <p:cNvSpPr txBox="1"/>
          <p:nvPr/>
        </p:nvSpPr>
        <p:spPr>
          <a:xfrm>
            <a:off x="6612636" y="4552771"/>
            <a:ext cx="2551176" cy="1200329"/>
          </a:xfrm>
          <a:prstGeom prst="rect">
            <a:avLst/>
          </a:prstGeom>
          <a:noFill/>
        </p:spPr>
        <p:txBody>
          <a:bodyPr wrap="square">
            <a:spAutoFit/>
          </a:bodyPr>
          <a:lstStyle/>
          <a:p>
            <a:pPr marL="342900" indent="-342900">
              <a:buFont typeface="Arial" panose="020B0604020202020204" pitchFamily="34" charset="0"/>
              <a:buChar char="•"/>
            </a:pPr>
            <a:r>
              <a:rPr lang="en-US" altLang="zh-CN" sz="1800" kern="0" dirty="0" err="1">
                <a:solidFill>
                  <a:srgbClr val="000000"/>
                </a:solidFill>
                <a:latin typeface="Comic Sans MS"/>
              </a:rPr>
              <a:t>PR</a:t>
            </a:r>
            <a:r>
              <a:rPr lang="en-US" altLang="zh-CN" sz="1800" kern="0" baseline="-25000" dirty="0" err="1">
                <a:solidFill>
                  <a:srgbClr val="000000"/>
                </a:solidFill>
                <a:latin typeface="Comic Sans MS"/>
              </a:rPr>
              <a:t>pre</a:t>
            </a:r>
            <a:r>
              <a:rPr lang="en-US" altLang="zh-CN" sz="1800" kern="0" dirty="0">
                <a:solidFill>
                  <a:srgbClr val="000000"/>
                </a:solidFill>
                <a:latin typeface="Comic Sans MS"/>
              </a:rPr>
              <a:t>():</a:t>
            </a:r>
            <a:r>
              <a:rPr lang="zh-CN" altLang="en-US" sz="1800" kern="0" dirty="0">
                <a:solidFill>
                  <a:srgbClr val="000000"/>
                </a:solidFill>
                <a:latin typeface="Comic Sans MS"/>
              </a:rPr>
              <a:t> </a:t>
            </a:r>
            <a:r>
              <a:rPr lang="en-US" altLang="zh-CN" sz="1800" kern="0" dirty="0">
                <a:solidFill>
                  <a:srgbClr val="000000"/>
                </a:solidFill>
                <a:latin typeface="Comic Sans MS"/>
              </a:rPr>
              <a:t>outbound</a:t>
            </a:r>
            <a:r>
              <a:rPr lang="zh-CN" altLang="en-US" sz="1800" kern="0" dirty="0">
                <a:solidFill>
                  <a:srgbClr val="000000"/>
                </a:solidFill>
                <a:latin typeface="Comic Sans MS"/>
              </a:rPr>
              <a:t> </a:t>
            </a:r>
            <a:r>
              <a:rPr lang="en-US" altLang="zh-CN" sz="1800" kern="0" dirty="0">
                <a:solidFill>
                  <a:srgbClr val="000000"/>
                </a:solidFill>
                <a:latin typeface="Comic Sans MS"/>
              </a:rPr>
              <a:t>links</a:t>
            </a:r>
            <a:r>
              <a:rPr lang="zh-CN" altLang="en-US" sz="1800" kern="0" dirty="0">
                <a:solidFill>
                  <a:srgbClr val="000000"/>
                </a:solidFill>
                <a:latin typeface="Comic Sans MS"/>
              </a:rPr>
              <a:t> </a:t>
            </a:r>
            <a:r>
              <a:rPr lang="en-US" altLang="zh-CN" sz="1800" kern="0" dirty="0">
                <a:solidFill>
                  <a:srgbClr val="000000"/>
                </a:solidFill>
                <a:latin typeface="Comic Sans MS"/>
              </a:rPr>
              <a:t>to</a:t>
            </a:r>
            <a:r>
              <a:rPr lang="zh-CN" altLang="en-US" sz="1800" kern="0" dirty="0">
                <a:solidFill>
                  <a:srgbClr val="000000"/>
                </a:solidFill>
                <a:latin typeface="Comic Sans MS"/>
              </a:rPr>
              <a:t> </a:t>
            </a:r>
            <a:r>
              <a:rPr lang="en-US" altLang="zh-CN" sz="1800" kern="0" dirty="0">
                <a:solidFill>
                  <a:srgbClr val="000000"/>
                </a:solidFill>
                <a:latin typeface="Comic Sans MS"/>
              </a:rPr>
              <a:t>p</a:t>
            </a:r>
            <a:r>
              <a:rPr lang="en-US" altLang="zh-CN" sz="1800" kern="0" baseline="-25000" dirty="0">
                <a:solidFill>
                  <a:srgbClr val="000000"/>
                </a:solidFill>
                <a:latin typeface="Comic Sans MS"/>
              </a:rPr>
              <a:t>i</a:t>
            </a:r>
            <a:r>
              <a:rPr lang="en-US" altLang="zh-CN" sz="1800" kern="0" dirty="0">
                <a:solidFill>
                  <a:srgbClr val="000000"/>
                </a:solidFill>
                <a:latin typeface="Comic Sans MS"/>
              </a:rPr>
              <a:t>.</a:t>
            </a:r>
          </a:p>
          <a:p>
            <a:pPr marL="342900" indent="-342900">
              <a:buFont typeface="Arial" panose="020B0604020202020204" pitchFamily="34" charset="0"/>
              <a:buChar char="•"/>
            </a:pPr>
            <a:r>
              <a:rPr lang="en-US" altLang="zh-CN" sz="1800" kern="0" dirty="0">
                <a:solidFill>
                  <a:srgbClr val="000000"/>
                </a:solidFill>
                <a:latin typeface="Comic Sans MS"/>
              </a:rPr>
              <a:t>C():</a:t>
            </a:r>
            <a:r>
              <a:rPr lang="zh-CN" altLang="en-US" sz="1800" kern="0" dirty="0">
                <a:solidFill>
                  <a:srgbClr val="000000"/>
                </a:solidFill>
                <a:latin typeface="Comic Sans MS"/>
              </a:rPr>
              <a:t> </a:t>
            </a:r>
            <a:r>
              <a:rPr lang="en-US" altLang="zh-CN" sz="1800" kern="0" dirty="0">
                <a:solidFill>
                  <a:srgbClr val="000000"/>
                </a:solidFill>
                <a:latin typeface="Comic Sans MS"/>
              </a:rPr>
              <a:t>count</a:t>
            </a:r>
            <a:r>
              <a:rPr lang="zh-CN" altLang="en-US" sz="1800" kern="0" dirty="0">
                <a:solidFill>
                  <a:srgbClr val="000000"/>
                </a:solidFill>
                <a:latin typeface="Comic Sans MS"/>
              </a:rPr>
              <a:t> </a:t>
            </a:r>
            <a:r>
              <a:rPr lang="en-US" altLang="zh-CN" sz="1800" kern="0" dirty="0">
                <a:solidFill>
                  <a:srgbClr val="000000"/>
                </a:solidFill>
                <a:latin typeface="Comic Sans MS"/>
              </a:rPr>
              <a:t>of</a:t>
            </a:r>
            <a:r>
              <a:rPr lang="zh-CN" altLang="en-US" sz="1800" kern="0" dirty="0">
                <a:solidFill>
                  <a:srgbClr val="000000"/>
                </a:solidFill>
                <a:latin typeface="Comic Sans MS"/>
              </a:rPr>
              <a:t> </a:t>
            </a:r>
            <a:r>
              <a:rPr lang="en-US" altLang="zh-CN" sz="1800" kern="0" dirty="0">
                <a:solidFill>
                  <a:srgbClr val="000000"/>
                </a:solidFill>
                <a:latin typeface="Comic Sans MS"/>
              </a:rPr>
              <a:t>outbound</a:t>
            </a:r>
            <a:r>
              <a:rPr lang="zh-CN" altLang="en-US" sz="1800" kern="0" dirty="0">
                <a:solidFill>
                  <a:srgbClr val="000000"/>
                </a:solidFill>
                <a:latin typeface="Comic Sans MS"/>
              </a:rPr>
              <a:t> </a:t>
            </a:r>
            <a:r>
              <a:rPr lang="en-US" altLang="zh-CN" sz="1800" kern="0" dirty="0">
                <a:solidFill>
                  <a:srgbClr val="000000"/>
                </a:solidFill>
                <a:latin typeface="Comic Sans MS"/>
              </a:rPr>
              <a:t>links.</a:t>
            </a:r>
          </a:p>
        </p:txBody>
      </p:sp>
      <p:sp>
        <p:nvSpPr>
          <p:cNvPr id="10" name="TextBox 9">
            <a:extLst>
              <a:ext uri="{FF2B5EF4-FFF2-40B4-BE49-F238E27FC236}">
                <a16:creationId xmlns:a16="http://schemas.microsoft.com/office/drawing/2014/main" id="{2DECAD45-CC3B-3676-B32B-0FBDB3637C21}"/>
              </a:ext>
            </a:extLst>
          </p:cNvPr>
          <p:cNvSpPr txBox="1"/>
          <p:nvPr/>
        </p:nvSpPr>
        <p:spPr>
          <a:xfrm>
            <a:off x="609600" y="6635369"/>
            <a:ext cx="2667000" cy="246221"/>
          </a:xfrm>
          <a:prstGeom prst="rect">
            <a:avLst/>
          </a:prstGeom>
          <a:noFill/>
        </p:spPr>
        <p:txBody>
          <a:bodyPr wrap="square">
            <a:spAutoFit/>
          </a:bodyPr>
          <a:lstStyle/>
          <a:p>
            <a:r>
              <a:rPr lang="en-US" sz="1000" dirty="0"/>
              <a:t>https://</a:t>
            </a:r>
            <a:r>
              <a:rPr lang="en-US" sz="1000" dirty="0" err="1"/>
              <a:t>www.mlpod.com</a:t>
            </a:r>
            <a:r>
              <a:rPr lang="en-US" sz="1000" dirty="0"/>
              <a:t>/36.html</a:t>
            </a:r>
            <a:endParaRPr lang="en-CN" sz="1000" dirty="0"/>
          </a:p>
        </p:txBody>
      </p:sp>
    </p:spTree>
    <p:extLst>
      <p:ext uri="{BB962C8B-B14F-4D97-AF65-F5344CB8AC3E}">
        <p14:creationId xmlns:p14="http://schemas.microsoft.com/office/powerpoint/2010/main" val="717265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ADE063D7-1401-6B4C-871C-B0E40A43DA58}" type="slidenum">
              <a:rPr lang="en-US" altLang="en-US" sz="1200">
                <a:solidFill>
                  <a:srgbClr val="000000"/>
                </a:solidFill>
                <a:latin typeface="Tahoma" charset="0"/>
              </a:rPr>
              <a:pPr>
                <a:spcBef>
                  <a:spcPct val="0"/>
                </a:spcBef>
                <a:buClrTx/>
                <a:buSzTx/>
                <a:buFontTx/>
                <a:buNone/>
              </a:pPr>
              <a:t>16</a:t>
            </a:fld>
            <a:endParaRPr lang="en-US" altLang="en-US" sz="1200">
              <a:solidFill>
                <a:srgbClr val="000000"/>
              </a:solidFill>
              <a:latin typeface="Tahoma" charset="0"/>
            </a:endParaRPr>
          </a:p>
        </p:txBody>
      </p:sp>
      <p:sp>
        <p:nvSpPr>
          <p:cNvPr id="84994" name="Rectangle 2"/>
          <p:cNvSpPr>
            <a:spLocks noGrp="1" noChangeArrowheads="1"/>
          </p:cNvSpPr>
          <p:nvPr>
            <p:ph type="title"/>
          </p:nvPr>
        </p:nvSpPr>
        <p:spPr>
          <a:xfrm>
            <a:off x="533400" y="304800"/>
            <a:ext cx="7772400" cy="914400"/>
          </a:xfrm>
        </p:spPr>
        <p:txBody>
          <a:bodyPr/>
          <a:lstStyle/>
          <a:p>
            <a:r>
              <a:rPr lang="en-US" altLang="en-US">
                <a:ea typeface="ＭＳ Ｐゴシック" charset="-128"/>
              </a:rPr>
              <a:t>PageRank: Compute Rank</a:t>
            </a:r>
          </a:p>
        </p:txBody>
      </p:sp>
      <p:sp>
        <p:nvSpPr>
          <p:cNvPr id="2" name="Rectangle 1"/>
          <p:cNvSpPr/>
          <p:nvPr/>
        </p:nvSpPr>
        <p:spPr>
          <a:xfrm>
            <a:off x="533400" y="1817906"/>
            <a:ext cx="8305800" cy="4524316"/>
          </a:xfrm>
          <a:prstGeom prst="rect">
            <a:avLst/>
          </a:prstGeom>
          <a:ln>
            <a:solidFill>
              <a:schemeClr val="accent6">
                <a:lumMod val="50000"/>
              </a:schemeClr>
            </a:solidFill>
          </a:ln>
        </p:spPr>
        <p:txBody>
          <a:bodyPr>
            <a:spAutoFit/>
          </a:bodyPr>
          <a:lstStyle/>
          <a:p>
            <a:pPr eaLnBrk="1" hangingPunct="1">
              <a:defRPr/>
            </a:pPr>
            <a:r>
              <a:rPr lang="en-US" sz="1600" b="1" dirty="0">
                <a:solidFill>
                  <a:srgbClr val="7F0055"/>
                </a:solidFill>
                <a:latin typeface="Monaco"/>
                <a:ea typeface="ＭＳ Ｐゴシック" charset="0"/>
                <a:cs typeface="ＭＳ Ｐゴシック" charset="0"/>
              </a:rPr>
              <a:t>double</a:t>
            </a:r>
            <a:r>
              <a:rPr lang="en-US" sz="1600" b="1" dirty="0">
                <a:solidFill>
                  <a:srgbClr val="000000"/>
                </a:solidFill>
                <a:latin typeface="Monaco"/>
                <a:ea typeface="ＭＳ Ｐゴシック" charset="0"/>
                <a:cs typeface="ＭＳ Ｐゴシック" charset="0"/>
              </a:rPr>
              <a:t>[] </a:t>
            </a:r>
            <a:r>
              <a:rPr lang="en-US" sz="1600" b="1" dirty="0" err="1">
                <a:solidFill>
                  <a:srgbClr val="000000"/>
                </a:solidFill>
                <a:latin typeface="Monaco"/>
                <a:ea typeface="ＭＳ Ｐゴシック" charset="0"/>
                <a:cs typeface="ＭＳ Ｐゴシック" charset="0"/>
              </a:rPr>
              <a:t>pr</a:t>
            </a:r>
            <a:r>
              <a:rPr lang="en-US" sz="1600" b="1" dirty="0">
                <a:solidFill>
                  <a:srgbClr val="000000"/>
                </a:solidFill>
                <a:latin typeface="Monaco"/>
                <a:ea typeface="ＭＳ Ｐゴシック" charset="0"/>
                <a:cs typeface="ＭＳ Ｐゴシック" charset="0"/>
              </a:rPr>
              <a:t> = </a:t>
            </a:r>
            <a:r>
              <a:rPr lang="en-US" sz="1600" b="1" dirty="0">
                <a:solidFill>
                  <a:srgbClr val="7F0055"/>
                </a:solidFill>
                <a:latin typeface="Monaco"/>
                <a:ea typeface="ＭＳ Ｐゴシック" charset="0"/>
                <a:cs typeface="ＭＳ Ｐゴシック" charset="0"/>
              </a:rPr>
              <a:t>new</a:t>
            </a:r>
            <a:r>
              <a:rPr lang="en-US" sz="1600" b="1" dirty="0">
                <a:solidFill>
                  <a:srgbClr val="000000"/>
                </a:solidFill>
                <a:latin typeface="Monaco"/>
                <a:ea typeface="ＭＳ Ｐゴシック" charset="0"/>
                <a:cs typeface="ＭＳ Ｐゴシック" charset="0"/>
              </a:rPr>
              <a:t> </a:t>
            </a:r>
            <a:r>
              <a:rPr lang="en-US" sz="1600" b="1" dirty="0">
                <a:solidFill>
                  <a:srgbClr val="7F0055"/>
                </a:solidFill>
                <a:latin typeface="Monaco"/>
                <a:ea typeface="ＭＳ Ｐゴシック" charset="0"/>
                <a:cs typeface="ＭＳ Ｐゴシック" charset="0"/>
              </a:rPr>
              <a:t>double</a:t>
            </a:r>
            <a:r>
              <a:rPr lang="en-US" sz="1600" b="1" dirty="0">
                <a:solidFill>
                  <a:srgbClr val="000000"/>
                </a:solidFill>
                <a:latin typeface="Monaco"/>
                <a:ea typeface="ＭＳ Ｐゴシック" charset="0"/>
                <a:cs typeface="ＭＳ Ｐゴシック" charset="0"/>
              </a:rPr>
              <a:t>[N]; </a:t>
            </a:r>
          </a:p>
          <a:p>
            <a:pPr eaLnBrk="1" hangingPunct="1">
              <a:defRPr/>
            </a:pPr>
            <a:r>
              <a:rPr lang="en-US" sz="1600" b="1" dirty="0" err="1">
                <a:solidFill>
                  <a:srgbClr val="000000"/>
                </a:solidFill>
                <a:latin typeface="Monaco"/>
                <a:ea typeface="ＭＳ Ｐゴシック" charset="0"/>
                <a:cs typeface="ＭＳ Ｐゴシック" charset="0"/>
              </a:rPr>
              <a:t>pr</a:t>
            </a:r>
            <a:r>
              <a:rPr lang="en-US" sz="1600" b="1" dirty="0">
                <a:solidFill>
                  <a:srgbClr val="000000"/>
                </a:solidFill>
                <a:latin typeface="Monaco"/>
                <a:ea typeface="ＭＳ Ｐゴシック" charset="0"/>
                <a:cs typeface="ＭＳ Ｐゴシック" charset="0"/>
              </a:rPr>
              <a:t>[0] = 1; // initialize to assume start at web page 0</a:t>
            </a:r>
          </a:p>
          <a:p>
            <a:pPr eaLnBrk="1" hangingPunct="1">
              <a:defRPr/>
            </a:pPr>
            <a:r>
              <a:rPr lang="en-US" sz="1600" dirty="0">
                <a:solidFill>
                  <a:srgbClr val="3F7F5F"/>
                </a:solidFill>
                <a:latin typeface="Monaco"/>
                <a:ea typeface="ＭＳ Ｐゴシック" charset="0"/>
                <a:cs typeface="ＭＳ Ｐゴシック" charset="0"/>
              </a:rPr>
              <a:t>// or </a:t>
            </a:r>
            <a:r>
              <a:rPr lang="en-US" sz="1600" dirty="0" err="1">
                <a:solidFill>
                  <a:srgbClr val="3F7F5F"/>
                </a:solidFill>
                <a:latin typeface="Monaco"/>
                <a:ea typeface="ＭＳ Ｐゴシック" charset="0"/>
                <a:cs typeface="ＭＳ Ｐゴシック" charset="0"/>
              </a:rPr>
              <a:t>Arrays.fill</a:t>
            </a:r>
            <a:r>
              <a:rPr lang="en-US" sz="1600" dirty="0">
                <a:solidFill>
                  <a:srgbClr val="3F7F5F"/>
                </a:solidFill>
                <a:latin typeface="Monaco"/>
                <a:ea typeface="ＭＳ Ｐゴシック" charset="0"/>
                <a:cs typeface="ＭＳ Ｐゴシック" charset="0"/>
              </a:rPr>
              <a:t>(</a:t>
            </a:r>
            <a:r>
              <a:rPr lang="en-US" sz="1600" u="sng" dirty="0" err="1">
                <a:solidFill>
                  <a:srgbClr val="3F7F5F"/>
                </a:solidFill>
                <a:latin typeface="Monaco"/>
                <a:ea typeface="ＭＳ Ｐゴシック" charset="0"/>
                <a:cs typeface="ＭＳ Ｐゴシック" charset="0"/>
              </a:rPr>
              <a:t>pr</a:t>
            </a:r>
            <a:r>
              <a:rPr lang="en-US" sz="1600" u="sng" dirty="0">
                <a:solidFill>
                  <a:srgbClr val="3F7F5F"/>
                </a:solidFill>
                <a:latin typeface="Monaco"/>
                <a:ea typeface="ＭＳ Ｐゴシック" charset="0"/>
                <a:cs typeface="ＭＳ Ｐゴシック" charset="0"/>
              </a:rPr>
              <a:t>, 1.0 / N);</a:t>
            </a:r>
          </a:p>
          <a:p>
            <a:pPr eaLnBrk="1" hangingPunct="1">
              <a:defRPr/>
            </a:pPr>
            <a:r>
              <a:rPr lang="en-US" sz="1600" dirty="0">
                <a:solidFill>
                  <a:srgbClr val="000000"/>
                </a:solidFill>
                <a:latin typeface="Monaco"/>
                <a:ea typeface="ＭＳ Ｐゴシック" charset="0"/>
                <a:cs typeface="ＭＳ Ｐゴシック" charset="0"/>
              </a:rPr>
              <a:t>		</a:t>
            </a:r>
          </a:p>
          <a:p>
            <a:pPr eaLnBrk="1" hangingPunct="1">
              <a:defRPr/>
            </a:pPr>
            <a:r>
              <a:rPr lang="da-DK" sz="1600" b="1" dirty="0">
                <a:solidFill>
                  <a:srgbClr val="7F0055"/>
                </a:solidFill>
                <a:latin typeface="Monaco"/>
                <a:ea typeface="ＭＳ Ｐゴシック" charset="0"/>
                <a:cs typeface="ＭＳ Ｐゴシック" charset="0"/>
              </a:rPr>
              <a:t>for</a:t>
            </a:r>
            <a:r>
              <a:rPr lang="da-DK" sz="1600" b="1" dirty="0">
                <a:solidFill>
                  <a:srgbClr val="000000"/>
                </a:solidFill>
                <a:latin typeface="Monaco"/>
                <a:ea typeface="ＭＳ Ｐゴシック" charset="0"/>
                <a:cs typeface="ＭＳ Ｐゴシック" charset="0"/>
              </a:rPr>
              <a:t> (</a:t>
            </a:r>
            <a:r>
              <a:rPr lang="da-DK" sz="1600" b="1" dirty="0" err="1">
                <a:solidFill>
                  <a:srgbClr val="7F0055"/>
                </a:solidFill>
                <a:latin typeface="Monaco"/>
                <a:ea typeface="ＭＳ Ｐゴシック" charset="0"/>
                <a:cs typeface="ＭＳ Ｐゴシック" charset="0"/>
              </a:rPr>
              <a:t>int</a:t>
            </a:r>
            <a:r>
              <a:rPr lang="da-DK" sz="1600" b="1" dirty="0">
                <a:solidFill>
                  <a:srgbClr val="000000"/>
                </a:solidFill>
                <a:latin typeface="Monaco"/>
                <a:ea typeface="ＭＳ Ｐゴシック" charset="0"/>
                <a:cs typeface="ＭＳ Ｐゴシック" charset="0"/>
              </a:rPr>
              <a:t> t = 0; t &lt; 20; t++) {	</a:t>
            </a:r>
          </a:p>
          <a:p>
            <a:pPr eaLnBrk="1" hangingPunct="1">
              <a:defRPr/>
            </a:pPr>
            <a:r>
              <a:rPr lang="da-DK" sz="1600" dirty="0">
                <a:solidFill>
                  <a:srgbClr val="000000"/>
                </a:solidFill>
                <a:latin typeface="Monaco"/>
                <a:ea typeface="ＭＳ Ｐゴシック" charset="0"/>
                <a:cs typeface="ＭＳ Ｐゴシック" charset="0"/>
              </a:rPr>
              <a:t>    </a:t>
            </a:r>
            <a:r>
              <a:rPr lang="da-DK" sz="1600" b="1" dirty="0">
                <a:solidFill>
                  <a:srgbClr val="7F0055"/>
                </a:solidFill>
                <a:latin typeface="Monaco"/>
                <a:ea typeface="ＭＳ Ｐゴシック" charset="0"/>
                <a:cs typeface="ＭＳ Ｐゴシック" charset="0"/>
              </a:rPr>
              <a:t>double</a:t>
            </a:r>
            <a:r>
              <a:rPr lang="da-DK" sz="1600" b="1" dirty="0">
                <a:solidFill>
                  <a:srgbClr val="000000"/>
                </a:solidFill>
                <a:latin typeface="Monaco"/>
                <a:ea typeface="ＭＳ Ｐゴシック" charset="0"/>
                <a:cs typeface="ＭＳ Ｐゴシック" charset="0"/>
              </a:rPr>
              <a:t>[] </a:t>
            </a:r>
            <a:r>
              <a:rPr lang="da-DK" sz="1600" b="1" dirty="0" err="1">
                <a:solidFill>
                  <a:srgbClr val="000000"/>
                </a:solidFill>
                <a:latin typeface="Monaco"/>
                <a:ea typeface="ＭＳ Ｐゴシック" charset="0"/>
                <a:cs typeface="ＭＳ Ｐゴシック" charset="0"/>
              </a:rPr>
              <a:t>newpr</a:t>
            </a:r>
            <a:r>
              <a:rPr lang="da-DK" sz="1600" b="1" dirty="0">
                <a:solidFill>
                  <a:srgbClr val="000000"/>
                </a:solidFill>
                <a:latin typeface="Monaco"/>
                <a:ea typeface="ＭＳ Ｐゴシック" charset="0"/>
                <a:cs typeface="ＭＳ Ｐゴシック" charset="0"/>
              </a:rPr>
              <a:t> = </a:t>
            </a:r>
            <a:r>
              <a:rPr lang="da-DK" sz="1600" b="1" dirty="0">
                <a:solidFill>
                  <a:srgbClr val="7F0055"/>
                </a:solidFill>
                <a:latin typeface="Monaco"/>
                <a:ea typeface="ＭＳ Ｐゴシック" charset="0"/>
                <a:cs typeface="ＭＳ Ｐゴシック" charset="0"/>
              </a:rPr>
              <a:t>new</a:t>
            </a:r>
            <a:r>
              <a:rPr lang="da-DK" sz="1600" b="1" dirty="0">
                <a:solidFill>
                  <a:srgbClr val="000000"/>
                </a:solidFill>
                <a:latin typeface="Monaco"/>
                <a:ea typeface="ＭＳ Ｐゴシック" charset="0"/>
                <a:cs typeface="ＭＳ Ｐゴシック" charset="0"/>
              </a:rPr>
              <a:t> </a:t>
            </a:r>
            <a:r>
              <a:rPr lang="da-DK" sz="1600" b="1" dirty="0">
                <a:solidFill>
                  <a:srgbClr val="7F0055"/>
                </a:solidFill>
                <a:latin typeface="Monaco"/>
                <a:ea typeface="ＭＳ Ｐゴシック" charset="0"/>
                <a:cs typeface="ＭＳ Ｐゴシック" charset="0"/>
              </a:rPr>
              <a:t>double</a:t>
            </a:r>
            <a:r>
              <a:rPr lang="da-DK" sz="1600" b="1" dirty="0">
                <a:solidFill>
                  <a:srgbClr val="000000"/>
                </a:solidFill>
                <a:latin typeface="Monaco"/>
                <a:ea typeface="ＭＳ Ｐゴシック" charset="0"/>
                <a:cs typeface="ＭＳ Ｐゴシック" charset="0"/>
              </a:rPr>
              <a:t>[N]; </a:t>
            </a:r>
            <a:r>
              <a:rPr lang="da-DK" sz="1600" b="1" dirty="0">
                <a:solidFill>
                  <a:srgbClr val="3F7F5F"/>
                </a:solidFill>
                <a:latin typeface="Monaco"/>
                <a:ea typeface="ＭＳ Ｐゴシック" charset="0"/>
                <a:cs typeface="ＭＳ Ｐゴシック" charset="0"/>
              </a:rPr>
              <a:t>// </a:t>
            </a:r>
            <a:r>
              <a:rPr lang="da-DK" sz="1600" b="1" u="sng" dirty="0" err="1">
                <a:solidFill>
                  <a:srgbClr val="3F7F5F"/>
                </a:solidFill>
                <a:latin typeface="Monaco"/>
                <a:ea typeface="ＭＳ Ｐゴシック" charset="0"/>
                <a:cs typeface="ＭＳ Ｐゴシック" charset="0"/>
              </a:rPr>
              <a:t>init</a:t>
            </a:r>
            <a:r>
              <a:rPr lang="da-DK" sz="1600" b="1" u="sng" dirty="0">
                <a:solidFill>
                  <a:srgbClr val="3F7F5F"/>
                </a:solidFill>
                <a:latin typeface="Monaco"/>
                <a:ea typeface="ＭＳ Ｐゴシック" charset="0"/>
                <a:cs typeface="ＭＳ Ｐゴシック" charset="0"/>
              </a:rPr>
              <a:t> </a:t>
            </a:r>
            <a:r>
              <a:rPr lang="da-DK" sz="1600" b="1" u="sng" dirty="0" err="1">
                <a:solidFill>
                  <a:srgbClr val="3F7F5F"/>
                </a:solidFill>
                <a:latin typeface="Monaco"/>
                <a:ea typeface="ＭＳ Ｐゴシック" charset="0"/>
                <a:cs typeface="ＭＳ Ｐゴシック" charset="0"/>
              </a:rPr>
              <a:t>newpr</a:t>
            </a:r>
            <a:endParaRPr lang="da-DK" sz="1600" b="1" u="sng" dirty="0">
              <a:solidFill>
                <a:srgbClr val="3F7F5F"/>
              </a:solidFill>
              <a:latin typeface="Monaco"/>
              <a:ea typeface="ＭＳ Ｐゴシック" charset="0"/>
              <a:cs typeface="ＭＳ Ｐゴシック" charset="0"/>
            </a:endParaRPr>
          </a:p>
          <a:p>
            <a:pPr eaLnBrk="1" hangingPunct="1">
              <a:defRPr/>
            </a:pPr>
            <a:r>
              <a:rPr lang="pl-PL" sz="1600" dirty="0">
                <a:solidFill>
                  <a:srgbClr val="000000"/>
                </a:solidFill>
                <a:latin typeface="Monaco"/>
                <a:ea typeface="ＭＳ Ｐゴシック" charset="0"/>
                <a:cs typeface="ＭＳ Ｐゴシック" charset="0"/>
              </a:rPr>
              <a:t>    </a:t>
            </a:r>
            <a:r>
              <a:rPr lang="pl-PL" sz="1600" dirty="0" err="1">
                <a:solidFill>
                  <a:srgbClr val="000000"/>
                </a:solidFill>
                <a:latin typeface="Monaco"/>
                <a:ea typeface="ＭＳ Ｐゴシック" charset="0"/>
                <a:cs typeface="ＭＳ Ｐゴシック" charset="0"/>
              </a:rPr>
              <a:t>Arrays.</a:t>
            </a:r>
            <a:r>
              <a:rPr lang="pl-PL" sz="1600" i="1" dirty="0" err="1">
                <a:solidFill>
                  <a:srgbClr val="000000"/>
                </a:solidFill>
                <a:latin typeface="Monaco"/>
                <a:ea typeface="ＭＳ Ｐゴシック" charset="0"/>
                <a:cs typeface="ＭＳ Ｐゴシック" charset="0"/>
              </a:rPr>
              <a:t>fill</a:t>
            </a:r>
            <a:r>
              <a:rPr lang="pl-PL" sz="1600" i="1" dirty="0">
                <a:solidFill>
                  <a:srgbClr val="000000"/>
                </a:solidFill>
                <a:latin typeface="Monaco"/>
                <a:ea typeface="ＭＳ Ｐゴシック" charset="0"/>
                <a:cs typeface="ＭＳ Ｐゴシック" charset="0"/>
              </a:rPr>
              <a:t>(</a:t>
            </a:r>
            <a:r>
              <a:rPr lang="pl-PL" sz="1600" i="1" dirty="0" err="1">
                <a:solidFill>
                  <a:srgbClr val="000000"/>
                </a:solidFill>
                <a:latin typeface="Monaco"/>
                <a:ea typeface="ＭＳ Ｐゴシック" charset="0"/>
                <a:cs typeface="ＭＳ Ｐゴシック" charset="0"/>
              </a:rPr>
              <a:t>newpr</a:t>
            </a:r>
            <a:r>
              <a:rPr lang="pl-PL" sz="1600" i="1" dirty="0">
                <a:solidFill>
                  <a:srgbClr val="000000"/>
                </a:solidFill>
                <a:latin typeface="Monaco"/>
                <a:ea typeface="ＭＳ Ｐゴシック" charset="0"/>
                <a:cs typeface="ＭＳ Ｐゴシック" charset="0"/>
              </a:rPr>
              <a:t>, 0.1 / N);</a:t>
            </a:r>
          </a:p>
          <a:p>
            <a:pPr eaLnBrk="1" hangingPunct="1">
              <a:defRPr/>
            </a:pPr>
            <a:endParaRPr lang="pl-PL" sz="1600" dirty="0">
              <a:solidFill>
                <a:srgbClr val="000000"/>
              </a:solidFill>
              <a:latin typeface="Monaco"/>
              <a:ea typeface="ＭＳ Ｐゴシック" charset="0"/>
              <a:cs typeface="ＭＳ Ｐゴシック" charset="0"/>
            </a:endParaRPr>
          </a:p>
          <a:p>
            <a:pPr eaLnBrk="1" hangingPunct="1">
              <a:defRPr/>
            </a:pPr>
            <a:r>
              <a:rPr lang="pl-PL" sz="1600" dirty="0">
                <a:solidFill>
                  <a:srgbClr val="000000"/>
                </a:solidFill>
                <a:latin typeface="Monaco"/>
                <a:ea typeface="ＭＳ Ｐゴシック" charset="0"/>
                <a:cs typeface="ＭＳ Ｐゴシック" charset="0"/>
              </a:rPr>
              <a:t>    </a:t>
            </a:r>
            <a:r>
              <a:rPr lang="pl-PL" sz="1600" dirty="0">
                <a:solidFill>
                  <a:srgbClr val="3F7F5F"/>
                </a:solidFill>
                <a:latin typeface="Monaco"/>
                <a:ea typeface="ＭＳ Ｐゴシック" charset="0"/>
                <a:cs typeface="ＭＳ Ｐゴシック" charset="0"/>
              </a:rPr>
              <a:t>// </a:t>
            </a:r>
            <a:r>
              <a:rPr lang="pl-PL" sz="1600" dirty="0" err="1">
                <a:solidFill>
                  <a:srgbClr val="3F7F5F"/>
                </a:solidFill>
                <a:latin typeface="Monaco"/>
                <a:ea typeface="ＭＳ Ｐゴシック" charset="0"/>
                <a:cs typeface="ＭＳ Ｐゴシック" charset="0"/>
              </a:rPr>
              <a:t>loop</a:t>
            </a:r>
            <a:r>
              <a:rPr lang="pl-PL" sz="1600" dirty="0">
                <a:solidFill>
                  <a:srgbClr val="3F7F5F"/>
                </a:solidFill>
                <a:latin typeface="Monaco"/>
                <a:ea typeface="ＭＳ Ｐゴシック" charset="0"/>
                <a:cs typeface="ＭＳ Ｐゴシック" charset="0"/>
              </a:rPr>
              <a:t> </a:t>
            </a:r>
            <a:r>
              <a:rPr lang="pl-PL" sz="1600" dirty="0" err="1">
                <a:solidFill>
                  <a:srgbClr val="3F7F5F"/>
                </a:solidFill>
                <a:latin typeface="Monaco"/>
                <a:ea typeface="ＭＳ Ｐゴシック" charset="0"/>
                <a:cs typeface="ＭＳ Ｐゴシック" charset="0"/>
              </a:rPr>
              <a:t>over</a:t>
            </a:r>
            <a:r>
              <a:rPr lang="pl-PL" sz="1600" dirty="0">
                <a:solidFill>
                  <a:srgbClr val="3F7F5F"/>
                </a:solidFill>
                <a:latin typeface="Monaco"/>
                <a:ea typeface="ＭＳ Ｐゴシック" charset="0"/>
                <a:cs typeface="ＭＳ Ｐゴシック" charset="0"/>
              </a:rPr>
              <a:t> the </a:t>
            </a:r>
            <a:r>
              <a:rPr lang="pl-PL" sz="1600" dirty="0" err="1">
                <a:solidFill>
                  <a:srgbClr val="3F7F5F"/>
                </a:solidFill>
                <a:latin typeface="Monaco"/>
                <a:ea typeface="ＭＳ Ｐゴシック" charset="0"/>
                <a:cs typeface="ＭＳ Ｐゴシック" charset="0"/>
              </a:rPr>
              <a:t>node</a:t>
            </a:r>
            <a:r>
              <a:rPr lang="pl-PL" sz="1600" dirty="0">
                <a:solidFill>
                  <a:srgbClr val="3F7F5F"/>
                </a:solidFill>
                <a:latin typeface="Monaco"/>
                <a:ea typeface="ＭＳ Ｐゴシック" charset="0"/>
                <a:cs typeface="ＭＳ Ｐゴシック" charset="0"/>
              </a:rPr>
              <a:t> to </a:t>
            </a:r>
            <a:r>
              <a:rPr lang="pl-PL" sz="1600" dirty="0" err="1">
                <a:solidFill>
                  <a:srgbClr val="3F7F5F"/>
                </a:solidFill>
                <a:latin typeface="Monaco"/>
                <a:ea typeface="ＭＳ Ｐゴシック" charset="0"/>
                <a:cs typeface="ＭＳ Ｐゴシック" charset="0"/>
              </a:rPr>
              <a:t>redistribute</a:t>
            </a:r>
            <a:r>
              <a:rPr lang="pl-PL" sz="1600" dirty="0">
                <a:solidFill>
                  <a:srgbClr val="3F7F5F"/>
                </a:solidFill>
                <a:latin typeface="Monaco"/>
                <a:ea typeface="ＭＳ Ｐゴシック" charset="0"/>
                <a:cs typeface="ＭＳ Ｐゴシック" charset="0"/>
              </a:rPr>
              <a:t> the </a:t>
            </a:r>
            <a:r>
              <a:rPr lang="pl-PL" sz="1600" dirty="0" err="1">
                <a:solidFill>
                  <a:srgbClr val="3F7F5F"/>
                </a:solidFill>
                <a:latin typeface="Monaco"/>
                <a:ea typeface="ＭＳ Ｐゴシック" charset="0"/>
                <a:cs typeface="ＭＳ Ｐゴシック" charset="0"/>
              </a:rPr>
              <a:t>frequencies</a:t>
            </a:r>
            <a:endParaRPr lang="pl-PL" sz="1600" dirty="0">
              <a:solidFill>
                <a:srgbClr val="3F7F5F"/>
              </a:solidFill>
              <a:latin typeface="Monaco"/>
              <a:ea typeface="ＭＳ Ｐゴシック" charset="0"/>
              <a:cs typeface="ＭＳ Ｐゴシック" charset="0"/>
            </a:endParaRPr>
          </a:p>
          <a:p>
            <a:pPr eaLnBrk="1" hangingPunct="1">
              <a:defRPr/>
            </a:pPr>
            <a:r>
              <a:rPr lang="da-DK" sz="1600" b="1" dirty="0">
                <a:solidFill>
                  <a:srgbClr val="7F0055"/>
                </a:solidFill>
                <a:latin typeface="Monaco"/>
                <a:ea typeface="ＭＳ Ｐゴシック" charset="0"/>
                <a:cs typeface="ＭＳ Ｐゴシック" charset="0"/>
              </a:rPr>
              <a:t>    for</a:t>
            </a:r>
            <a:r>
              <a:rPr lang="da-DK" sz="1600" b="1" dirty="0">
                <a:solidFill>
                  <a:srgbClr val="000000"/>
                </a:solidFill>
                <a:latin typeface="Monaco"/>
                <a:ea typeface="ＭＳ Ｐゴシック" charset="0"/>
                <a:cs typeface="ＭＳ Ｐゴシック" charset="0"/>
              </a:rPr>
              <a:t> (</a:t>
            </a:r>
            <a:r>
              <a:rPr lang="da-DK" sz="1600" b="1" dirty="0" err="1">
                <a:solidFill>
                  <a:srgbClr val="7F0055"/>
                </a:solidFill>
                <a:latin typeface="Monaco"/>
                <a:ea typeface="ＭＳ Ｐゴシック" charset="0"/>
                <a:cs typeface="ＭＳ Ｐゴシック" charset="0"/>
              </a:rPr>
              <a:t>int</a:t>
            </a:r>
            <a:r>
              <a:rPr lang="da-DK" sz="1600" b="1" dirty="0">
                <a:solidFill>
                  <a:srgbClr val="000000"/>
                </a:solidFill>
                <a:latin typeface="Monaco"/>
                <a:ea typeface="ＭＳ Ｐゴシック" charset="0"/>
                <a:cs typeface="ＭＳ Ｐゴシック" charset="0"/>
              </a:rPr>
              <a:t> i = 0; i &lt; N; i++) { // </a:t>
            </a:r>
            <a:r>
              <a:rPr lang="da-DK" sz="1600" b="1" dirty="0" err="1">
                <a:solidFill>
                  <a:srgbClr val="000000"/>
                </a:solidFill>
                <a:latin typeface="Monaco"/>
                <a:ea typeface="ＭＳ Ｐゴシック" charset="0"/>
                <a:cs typeface="ＭＳ Ｐゴシック" charset="0"/>
              </a:rPr>
              <a:t>redistribute</a:t>
            </a:r>
            <a:r>
              <a:rPr lang="da-DK" sz="1600" b="1" dirty="0">
                <a:solidFill>
                  <a:srgbClr val="000000"/>
                </a:solidFill>
                <a:latin typeface="Monaco"/>
                <a:ea typeface="ＭＳ Ｐゴシック" charset="0"/>
                <a:cs typeface="ＭＳ Ｐゴシック" charset="0"/>
              </a:rPr>
              <a:t> node i</a:t>
            </a:r>
          </a:p>
          <a:p>
            <a:pPr eaLnBrk="1" hangingPunct="1">
              <a:defRPr/>
            </a:pPr>
            <a:r>
              <a:rPr lang="da-DK" sz="1600" dirty="0">
                <a:solidFill>
                  <a:srgbClr val="000000"/>
                </a:solidFill>
                <a:latin typeface="Monaco"/>
                <a:ea typeface="ＭＳ Ｐゴシック" charset="0"/>
                <a:cs typeface="ＭＳ Ｐゴシック" charset="0"/>
              </a:rPr>
              <a:t>        </a:t>
            </a:r>
            <a:r>
              <a:rPr lang="da-DK" sz="1600" b="1" dirty="0">
                <a:solidFill>
                  <a:srgbClr val="7F0055"/>
                </a:solidFill>
                <a:latin typeface="Monaco"/>
                <a:ea typeface="ＭＳ Ｐゴシック" charset="0"/>
                <a:cs typeface="ＭＳ Ｐゴシック" charset="0"/>
              </a:rPr>
              <a:t>for</a:t>
            </a:r>
            <a:r>
              <a:rPr lang="da-DK" sz="1600" b="1" dirty="0">
                <a:solidFill>
                  <a:srgbClr val="000000"/>
                </a:solidFill>
                <a:latin typeface="Monaco"/>
                <a:ea typeface="ＭＳ Ｐゴシック" charset="0"/>
                <a:cs typeface="ＭＳ Ｐゴシック" charset="0"/>
              </a:rPr>
              <a:t> (</a:t>
            </a:r>
            <a:r>
              <a:rPr lang="da-DK" sz="1600" b="1" dirty="0" err="1">
                <a:solidFill>
                  <a:srgbClr val="7F0055"/>
                </a:solidFill>
                <a:latin typeface="Monaco"/>
                <a:ea typeface="ＭＳ Ｐゴシック" charset="0"/>
                <a:cs typeface="ＭＳ Ｐゴシック" charset="0"/>
              </a:rPr>
              <a:t>int</a:t>
            </a:r>
            <a:r>
              <a:rPr lang="da-DK" sz="1600" b="1" dirty="0">
                <a:solidFill>
                  <a:srgbClr val="000000"/>
                </a:solidFill>
                <a:latin typeface="Monaco"/>
                <a:ea typeface="ＭＳ Ｐゴシック" charset="0"/>
                <a:cs typeface="ＭＳ Ｐゴシック" charset="0"/>
              </a:rPr>
              <a:t> j = 0; j &lt; </a:t>
            </a:r>
            <a:r>
              <a:rPr lang="da-DK" sz="1600" b="1" dirty="0" err="1">
                <a:solidFill>
                  <a:srgbClr val="000000"/>
                </a:solidFill>
                <a:latin typeface="Monaco"/>
                <a:ea typeface="ＭＳ Ｐゴシック" charset="0"/>
                <a:cs typeface="ＭＳ Ｐゴシック" charset="0"/>
              </a:rPr>
              <a:t>outgoingLinks</a:t>
            </a:r>
            <a:r>
              <a:rPr lang="da-DK" sz="1600" b="1" dirty="0">
                <a:solidFill>
                  <a:srgbClr val="000000"/>
                </a:solidFill>
                <a:latin typeface="Monaco"/>
                <a:ea typeface="ＭＳ Ｐゴシック" charset="0"/>
                <a:cs typeface="ＭＳ Ｐゴシック" charset="0"/>
              </a:rPr>
              <a:t>[i].</a:t>
            </a:r>
            <a:r>
              <a:rPr lang="da-DK" sz="1600" b="1" dirty="0" err="1">
                <a:solidFill>
                  <a:srgbClr val="0000C0"/>
                </a:solidFill>
                <a:latin typeface="Monaco"/>
                <a:ea typeface="ＭＳ Ｐゴシック" charset="0"/>
                <a:cs typeface="ＭＳ Ｐゴシック" charset="0"/>
              </a:rPr>
              <a:t>length</a:t>
            </a:r>
            <a:r>
              <a:rPr lang="da-DK" sz="1600" b="1" dirty="0">
                <a:solidFill>
                  <a:srgbClr val="000000"/>
                </a:solidFill>
                <a:latin typeface="Monaco"/>
                <a:ea typeface="ＭＳ Ｐゴシック" charset="0"/>
                <a:cs typeface="ＭＳ Ｐゴシック" charset="0"/>
              </a:rPr>
              <a:t>; </a:t>
            </a:r>
            <a:r>
              <a:rPr lang="da-DK" sz="1600" b="1" dirty="0" err="1">
                <a:solidFill>
                  <a:srgbClr val="000000"/>
                </a:solidFill>
                <a:latin typeface="Monaco"/>
                <a:ea typeface="ＭＳ Ｐゴシック" charset="0"/>
                <a:cs typeface="ＭＳ Ｐゴシック" charset="0"/>
              </a:rPr>
              <a:t>j++</a:t>
            </a:r>
            <a:r>
              <a:rPr lang="da-DK" sz="1600" b="1" dirty="0">
                <a:solidFill>
                  <a:srgbClr val="000000"/>
                </a:solidFill>
                <a:latin typeface="Monaco"/>
                <a:ea typeface="ＭＳ Ｐゴシック" charset="0"/>
                <a:cs typeface="ＭＳ Ｐゴシック" charset="0"/>
              </a:rPr>
              <a:t>) {</a:t>
            </a:r>
          </a:p>
          <a:p>
            <a:pPr eaLnBrk="1" hangingPunct="1">
              <a:defRPr/>
            </a:pPr>
            <a:r>
              <a:rPr lang="da-DK" sz="1600" dirty="0">
                <a:solidFill>
                  <a:srgbClr val="000000"/>
                </a:solidFill>
                <a:latin typeface="Monaco"/>
                <a:ea typeface="ＭＳ Ｐゴシック" charset="0"/>
                <a:cs typeface="ＭＳ Ｐゴシック" charset="0"/>
              </a:rPr>
              <a:t>            </a:t>
            </a:r>
            <a:r>
              <a:rPr lang="da-DK" sz="1600" b="1" dirty="0" err="1">
                <a:solidFill>
                  <a:srgbClr val="7F0055"/>
                </a:solidFill>
                <a:latin typeface="Monaco"/>
                <a:ea typeface="ＭＳ Ｐゴシック" charset="0"/>
                <a:cs typeface="ＭＳ Ｐゴシック" charset="0"/>
              </a:rPr>
              <a:t>int</a:t>
            </a:r>
            <a:r>
              <a:rPr lang="da-DK" sz="1600" b="1" dirty="0">
                <a:solidFill>
                  <a:srgbClr val="000000"/>
                </a:solidFill>
                <a:latin typeface="Monaco"/>
                <a:ea typeface="ＭＳ Ｐゴシック" charset="0"/>
                <a:cs typeface="ＭＳ Ｐゴシック" charset="0"/>
              </a:rPr>
              <a:t> to = </a:t>
            </a:r>
            <a:r>
              <a:rPr lang="da-DK" sz="1600" b="1" dirty="0" err="1">
                <a:solidFill>
                  <a:srgbClr val="000000"/>
                </a:solidFill>
                <a:latin typeface="Monaco"/>
                <a:ea typeface="ＭＳ Ｐゴシック" charset="0"/>
                <a:cs typeface="ＭＳ Ｐゴシック" charset="0"/>
              </a:rPr>
              <a:t>outgoingLinks</a:t>
            </a:r>
            <a:r>
              <a:rPr lang="da-DK" sz="1600" b="1" dirty="0">
                <a:solidFill>
                  <a:srgbClr val="000000"/>
                </a:solidFill>
                <a:latin typeface="Monaco"/>
                <a:ea typeface="ＭＳ Ｐゴシック" charset="0"/>
                <a:cs typeface="ＭＳ Ｐゴシック" charset="0"/>
              </a:rPr>
              <a:t>[i][j];</a:t>
            </a:r>
          </a:p>
          <a:p>
            <a:pPr eaLnBrk="1" hangingPunct="1">
              <a:defRPr/>
            </a:pPr>
            <a:r>
              <a:rPr lang="da-DK" sz="1600" dirty="0">
                <a:solidFill>
                  <a:srgbClr val="000000"/>
                </a:solidFill>
                <a:latin typeface="Monaco"/>
                <a:ea typeface="ＭＳ Ｐゴシック" charset="0"/>
                <a:cs typeface="ＭＳ Ｐゴシック" charset="0"/>
              </a:rPr>
              <a:t>            </a:t>
            </a:r>
            <a:r>
              <a:rPr lang="da-DK" sz="1600" dirty="0" err="1">
                <a:solidFill>
                  <a:srgbClr val="000000"/>
                </a:solidFill>
                <a:latin typeface="Monaco"/>
                <a:ea typeface="ＭＳ Ｐゴシック" charset="0"/>
                <a:cs typeface="ＭＳ Ｐゴシック" charset="0"/>
              </a:rPr>
              <a:t>newpr</a:t>
            </a:r>
            <a:r>
              <a:rPr lang="da-DK" sz="1600" dirty="0">
                <a:solidFill>
                  <a:srgbClr val="000000"/>
                </a:solidFill>
                <a:latin typeface="Monaco"/>
                <a:ea typeface="ＭＳ Ｐゴシック" charset="0"/>
                <a:cs typeface="ＭＳ Ｐゴシック" charset="0"/>
              </a:rPr>
              <a:t>[to] += 0.9 * pr[i] / </a:t>
            </a:r>
            <a:r>
              <a:rPr lang="da-DK" sz="1600" dirty="0" err="1">
                <a:solidFill>
                  <a:srgbClr val="000000"/>
                </a:solidFill>
                <a:latin typeface="Monaco"/>
                <a:ea typeface="ＭＳ Ｐゴシック" charset="0"/>
                <a:cs typeface="ＭＳ Ｐゴシック" charset="0"/>
              </a:rPr>
              <a:t>outgoingLinks</a:t>
            </a:r>
            <a:r>
              <a:rPr lang="da-DK" sz="1600" dirty="0">
                <a:solidFill>
                  <a:srgbClr val="000000"/>
                </a:solidFill>
                <a:latin typeface="Monaco"/>
                <a:ea typeface="ＭＳ Ｐゴシック" charset="0"/>
                <a:cs typeface="ＭＳ Ｐゴシック" charset="0"/>
              </a:rPr>
              <a:t>[i].</a:t>
            </a:r>
            <a:r>
              <a:rPr lang="da-DK" sz="1600" dirty="0" err="1">
                <a:solidFill>
                  <a:srgbClr val="0000C0"/>
                </a:solidFill>
                <a:latin typeface="Monaco"/>
                <a:ea typeface="ＭＳ Ｐゴシック" charset="0"/>
                <a:cs typeface="ＭＳ Ｐゴシック" charset="0"/>
              </a:rPr>
              <a:t>length</a:t>
            </a:r>
            <a:r>
              <a:rPr lang="da-DK" sz="1600" dirty="0">
                <a:solidFill>
                  <a:srgbClr val="000000"/>
                </a:solidFill>
                <a:latin typeface="Monaco"/>
                <a:ea typeface="ＭＳ Ｐゴシック" charset="0"/>
                <a:cs typeface="ＭＳ Ｐゴシック" charset="0"/>
              </a:rPr>
              <a:t>;</a:t>
            </a:r>
          </a:p>
          <a:p>
            <a:pPr eaLnBrk="1" hangingPunct="1">
              <a:defRPr/>
            </a:pPr>
            <a:r>
              <a:rPr lang="da-DK" sz="1600" dirty="0">
                <a:solidFill>
                  <a:srgbClr val="000000"/>
                </a:solidFill>
                <a:latin typeface="Monaco"/>
                <a:ea typeface="ＭＳ Ｐゴシック" charset="0"/>
                <a:cs typeface="ＭＳ Ｐゴシック" charset="0"/>
              </a:rPr>
              <a:t>        }</a:t>
            </a:r>
          </a:p>
          <a:p>
            <a:pPr eaLnBrk="1" hangingPunct="1">
              <a:defRPr/>
            </a:pPr>
            <a:r>
              <a:rPr lang="da-DK" sz="1600" dirty="0">
                <a:solidFill>
                  <a:srgbClr val="000000"/>
                </a:solidFill>
                <a:latin typeface="Monaco"/>
                <a:ea typeface="ＭＳ Ｐゴシック" charset="0"/>
                <a:cs typeface="ＭＳ Ｐゴシック" charset="0"/>
              </a:rPr>
              <a:t>    }</a:t>
            </a:r>
          </a:p>
          <a:p>
            <a:pPr eaLnBrk="1" hangingPunct="1">
              <a:defRPr/>
            </a:pPr>
            <a:r>
              <a:rPr lang="da-DK" sz="1600" dirty="0">
                <a:solidFill>
                  <a:srgbClr val="000000"/>
                </a:solidFill>
                <a:latin typeface="Monaco"/>
                <a:ea typeface="ＭＳ Ｐゴシック" charset="0"/>
                <a:cs typeface="ＭＳ Ｐゴシック" charset="0"/>
              </a:rPr>
              <a:t>    pr = </a:t>
            </a:r>
            <a:r>
              <a:rPr lang="da-DK" sz="1600" dirty="0" err="1">
                <a:solidFill>
                  <a:srgbClr val="000000"/>
                </a:solidFill>
                <a:latin typeface="Monaco"/>
                <a:ea typeface="ＭＳ Ｐゴシック" charset="0"/>
                <a:cs typeface="ＭＳ Ｐゴシック" charset="0"/>
              </a:rPr>
              <a:t>newpr</a:t>
            </a:r>
            <a:r>
              <a:rPr lang="da-DK" sz="1600" dirty="0">
                <a:solidFill>
                  <a:srgbClr val="000000"/>
                </a:solidFill>
                <a:latin typeface="Monaco"/>
                <a:ea typeface="ＭＳ Ｐゴシック" charset="0"/>
                <a:cs typeface="ＭＳ Ｐゴシック" charset="0"/>
              </a:rPr>
              <a:t>; </a:t>
            </a:r>
            <a:r>
              <a:rPr lang="da-DK" sz="1600" dirty="0">
                <a:solidFill>
                  <a:srgbClr val="3F7F5F"/>
                </a:solidFill>
                <a:latin typeface="Monaco"/>
                <a:ea typeface="ＭＳ Ｐゴシック" charset="0"/>
                <a:cs typeface="ＭＳ Ｐゴシック" charset="0"/>
              </a:rPr>
              <a:t>// swap </a:t>
            </a:r>
            <a:r>
              <a:rPr lang="da-DK" sz="1600" u="sng" dirty="0" err="1">
                <a:solidFill>
                  <a:srgbClr val="3F7F5F"/>
                </a:solidFill>
                <a:latin typeface="Monaco"/>
                <a:ea typeface="ＭＳ Ｐゴシック" charset="0"/>
                <a:cs typeface="ＭＳ Ｐゴシック" charset="0"/>
              </a:rPr>
              <a:t>newpr</a:t>
            </a:r>
            <a:r>
              <a:rPr lang="da-DK" sz="1600" u="sng" dirty="0">
                <a:solidFill>
                  <a:srgbClr val="3F7F5F"/>
                </a:solidFill>
                <a:latin typeface="Monaco"/>
                <a:ea typeface="ＭＳ Ｐゴシック" charset="0"/>
                <a:cs typeface="ＭＳ Ｐゴシック" charset="0"/>
              </a:rPr>
              <a:t> to </a:t>
            </a:r>
            <a:r>
              <a:rPr lang="da-DK" sz="1600" u="sng" dirty="0" err="1">
                <a:solidFill>
                  <a:srgbClr val="3F7F5F"/>
                </a:solidFill>
                <a:latin typeface="Monaco"/>
                <a:ea typeface="ＭＳ Ｐゴシック" charset="0"/>
                <a:cs typeface="ＭＳ Ｐゴシック" charset="0"/>
              </a:rPr>
              <a:t>be</a:t>
            </a:r>
            <a:r>
              <a:rPr lang="da-DK" sz="1600" u="sng" dirty="0">
                <a:solidFill>
                  <a:srgbClr val="3F7F5F"/>
                </a:solidFill>
                <a:latin typeface="Monaco"/>
                <a:ea typeface="ＭＳ Ｐゴシック" charset="0"/>
                <a:cs typeface="ＭＳ Ｐゴシック" charset="0"/>
              </a:rPr>
              <a:t> pr</a:t>
            </a:r>
          </a:p>
          <a:p>
            <a:pPr eaLnBrk="1" hangingPunct="1">
              <a:defRPr/>
            </a:pPr>
            <a:r>
              <a:rPr lang="en-US" sz="1600" dirty="0">
                <a:solidFill>
                  <a:srgbClr val="000000"/>
                </a:solidFill>
                <a:highlight>
                  <a:srgbClr val="E8F2FE"/>
                </a:highlight>
                <a:latin typeface="Monaco"/>
                <a:ea typeface="ＭＳ Ｐゴシック" charset="0"/>
                <a:cs typeface="ＭＳ Ｐゴシック" charset="0"/>
              </a:rPr>
              <a:t>    </a:t>
            </a:r>
            <a:r>
              <a:rPr lang="en-US" sz="1600" dirty="0" err="1">
                <a:solidFill>
                  <a:srgbClr val="000000"/>
                </a:solidFill>
                <a:highlight>
                  <a:srgbClr val="E8F2FE"/>
                </a:highlight>
                <a:latin typeface="Monaco"/>
                <a:ea typeface="ＭＳ Ｐゴシック" charset="0"/>
                <a:cs typeface="ＭＳ Ｐゴシック" charset="0"/>
              </a:rPr>
              <a:t>System.</a:t>
            </a:r>
            <a:r>
              <a:rPr lang="en-US" sz="1600" i="1" dirty="0" err="1">
                <a:solidFill>
                  <a:srgbClr val="0000C0"/>
                </a:solidFill>
                <a:highlight>
                  <a:srgbClr val="E8F2FE"/>
                </a:highlight>
                <a:latin typeface="Monaco"/>
                <a:ea typeface="ＭＳ Ｐゴシック" charset="0"/>
                <a:cs typeface="ＭＳ Ｐゴシック" charset="0"/>
              </a:rPr>
              <a:t>out</a:t>
            </a:r>
            <a:r>
              <a:rPr lang="en-US" sz="1600" i="1" dirty="0" err="1">
                <a:solidFill>
                  <a:srgbClr val="000000"/>
                </a:solidFill>
                <a:highlight>
                  <a:srgbClr val="E8F2FE"/>
                </a:highlight>
                <a:latin typeface="Monaco"/>
                <a:ea typeface="ＭＳ Ｐゴシック" charset="0"/>
                <a:cs typeface="ＭＳ Ｐゴシック" charset="0"/>
              </a:rPr>
              <a:t>.printf</a:t>
            </a:r>
            <a:r>
              <a:rPr lang="en-US" sz="1600" i="1" dirty="0">
                <a:solidFill>
                  <a:srgbClr val="000000"/>
                </a:solidFill>
                <a:highlight>
                  <a:srgbClr val="E8F2FE"/>
                </a:highlight>
                <a:latin typeface="Monaco"/>
                <a:ea typeface="ＭＳ Ｐゴシック" charset="0"/>
                <a:cs typeface="ＭＳ Ｐゴシック" charset="0"/>
              </a:rPr>
              <a:t>(</a:t>
            </a:r>
            <a:r>
              <a:rPr lang="en-US" sz="1600" i="1" dirty="0">
                <a:solidFill>
                  <a:srgbClr val="2A00FF"/>
                </a:solidFill>
                <a:highlight>
                  <a:srgbClr val="E8F2FE"/>
                </a:highlight>
                <a:latin typeface="Monaco"/>
                <a:ea typeface="ＭＳ Ｐゴシック" charset="0"/>
                <a:cs typeface="ＭＳ Ｐゴシック" charset="0"/>
              </a:rPr>
              <a:t>"</a:t>
            </a:r>
            <a:r>
              <a:rPr lang="en-US" sz="1600" i="1" dirty="0" err="1">
                <a:solidFill>
                  <a:srgbClr val="2A00FF"/>
                </a:solidFill>
                <a:highlight>
                  <a:srgbClr val="E8F2FE"/>
                </a:highlight>
                <a:latin typeface="Monaco"/>
                <a:ea typeface="ＭＳ Ｐゴシック" charset="0"/>
                <a:cs typeface="ＭＳ Ｐゴシック" charset="0"/>
              </a:rPr>
              <a:t>pr</a:t>
            </a:r>
            <a:r>
              <a:rPr lang="en-US" sz="1600" i="1" dirty="0">
                <a:solidFill>
                  <a:srgbClr val="2A00FF"/>
                </a:solidFill>
                <a:highlight>
                  <a:srgbClr val="E8F2FE"/>
                </a:highlight>
                <a:latin typeface="Monaco"/>
                <a:ea typeface="ＭＳ Ｐゴシック" charset="0"/>
                <a:cs typeface="ＭＳ Ｐゴシック" charset="0"/>
              </a:rPr>
              <a:t>[%2d] = %s\n"</a:t>
            </a:r>
            <a:r>
              <a:rPr lang="en-US" sz="1600" i="1" dirty="0">
                <a:solidFill>
                  <a:srgbClr val="000000"/>
                </a:solidFill>
                <a:highlight>
                  <a:srgbClr val="E8F2FE"/>
                </a:highlight>
                <a:latin typeface="Monaco"/>
                <a:ea typeface="ＭＳ Ｐゴシック" charset="0"/>
                <a:cs typeface="ＭＳ Ｐゴシック" charset="0"/>
              </a:rPr>
              <a:t>, t, </a:t>
            </a:r>
            <a:r>
              <a:rPr lang="en-US" sz="1600" i="1" dirty="0" err="1">
                <a:solidFill>
                  <a:srgbClr val="000000"/>
                </a:solidFill>
                <a:highlight>
                  <a:srgbClr val="E8F2FE"/>
                </a:highlight>
                <a:latin typeface="Monaco"/>
                <a:ea typeface="ＭＳ Ｐゴシック" charset="0"/>
                <a:cs typeface="ＭＳ Ｐゴシック" charset="0"/>
              </a:rPr>
              <a:t>Arrays.toString</a:t>
            </a:r>
            <a:r>
              <a:rPr lang="en-US" sz="1600" i="1" dirty="0">
                <a:solidFill>
                  <a:srgbClr val="000000"/>
                </a:solidFill>
                <a:highlight>
                  <a:srgbClr val="E8F2FE"/>
                </a:highlight>
                <a:latin typeface="Monaco"/>
                <a:ea typeface="ＭＳ Ｐゴシック" charset="0"/>
                <a:cs typeface="ＭＳ Ｐゴシック" charset="0"/>
              </a:rPr>
              <a:t>(</a:t>
            </a:r>
            <a:r>
              <a:rPr lang="en-US" sz="1600" i="1" dirty="0" err="1">
                <a:solidFill>
                  <a:srgbClr val="000000"/>
                </a:solidFill>
                <a:highlight>
                  <a:srgbClr val="E8F2FE"/>
                </a:highlight>
                <a:latin typeface="Monaco"/>
                <a:ea typeface="ＭＳ Ｐゴシック" charset="0"/>
                <a:cs typeface="ＭＳ Ｐゴシック" charset="0"/>
              </a:rPr>
              <a:t>pr</a:t>
            </a:r>
            <a:r>
              <a:rPr lang="en-US" sz="1600" i="1" dirty="0">
                <a:solidFill>
                  <a:srgbClr val="000000"/>
                </a:solidFill>
                <a:highlight>
                  <a:srgbClr val="E8F2FE"/>
                </a:highlight>
                <a:latin typeface="Monaco"/>
                <a:ea typeface="ＭＳ Ｐゴシック" charset="0"/>
                <a:cs typeface="ＭＳ Ｐゴシック" charset="0"/>
              </a:rPr>
              <a:t>) );</a:t>
            </a:r>
            <a:endParaRPr lang="en-US" sz="800" dirty="0">
              <a:solidFill>
                <a:srgbClr val="000000"/>
              </a:solidFill>
              <a:ea typeface="ＭＳ Ｐゴシック" charset="0"/>
              <a:cs typeface="ＭＳ Ｐゴシック" charset="0"/>
            </a:endParaRPr>
          </a:p>
          <a:p>
            <a:pPr eaLnBrk="1" hangingPunct="1">
              <a:defRPr/>
            </a:pPr>
            <a:r>
              <a:rPr lang="da-DK" sz="1600" u="sng" dirty="0">
                <a:solidFill>
                  <a:srgbClr val="3F7F5F"/>
                </a:solidFill>
                <a:latin typeface="Monaco"/>
                <a:ea typeface="ＭＳ Ｐゴシック" charset="0"/>
                <a:cs typeface="ＭＳ Ｐゴシック" charset="0"/>
              </a:rPr>
              <a:t>}</a:t>
            </a:r>
            <a:r>
              <a:rPr lang="da-DK" sz="1600" dirty="0">
                <a:solidFill>
                  <a:srgbClr val="000000"/>
                </a:solidFill>
                <a:latin typeface="Monaco"/>
                <a:ea typeface="ＭＳ Ｐゴシック" charset="0"/>
                <a:cs typeface="ＭＳ Ｐゴシック" charset="0"/>
              </a:rPr>
              <a:t>			</a:t>
            </a:r>
            <a:endParaRPr lang="en-US" sz="1600"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792198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1" name="Title 6"/>
          <p:cNvSpPr>
            <a:spLocks noGrp="1"/>
          </p:cNvSpPr>
          <p:nvPr>
            <p:ph type="title"/>
          </p:nvPr>
        </p:nvSpPr>
        <p:spPr>
          <a:xfrm>
            <a:off x="533400" y="152400"/>
            <a:ext cx="7772400" cy="1143000"/>
          </a:xfrm>
        </p:spPr>
        <p:txBody>
          <a:bodyPr/>
          <a:lstStyle/>
          <a:p>
            <a:r>
              <a:rPr lang="en-US" altLang="en-US" sz="3600">
                <a:ea typeface="ＭＳ Ｐゴシック" charset="-128"/>
              </a:rPr>
              <a:t>Comment</a:t>
            </a:r>
            <a:endParaRPr lang="en-US" altLang="en-US" sz="2800">
              <a:ea typeface="ＭＳ Ｐゴシック" charset="-128"/>
            </a:endParaRPr>
          </a:p>
        </p:txBody>
      </p:sp>
      <p:sp>
        <p:nvSpPr>
          <p:cNvPr id="87042" name="Content Placeholder 7"/>
          <p:cNvSpPr>
            <a:spLocks noGrp="1"/>
          </p:cNvSpPr>
          <p:nvPr>
            <p:ph idx="1"/>
          </p:nvPr>
        </p:nvSpPr>
        <p:spPr>
          <a:xfrm>
            <a:off x="533400" y="1600200"/>
            <a:ext cx="8305800" cy="4648200"/>
          </a:xfrm>
        </p:spPr>
        <p:txBody>
          <a:bodyPr/>
          <a:lstStyle/>
          <a:p>
            <a:r>
              <a:rPr lang="en-US" altLang="en-US" dirty="0">
                <a:ea typeface="ＭＳ Ｐゴシック" charset="-128"/>
              </a:rPr>
              <a:t>In real life, since the number of pages is too large for a single machine to compute, Google uses its MapReduce framework to do the updates using multiple machines</a:t>
            </a:r>
          </a:p>
          <a:p>
            <a:endParaRPr lang="en-US" altLang="en-US" dirty="0">
              <a:ea typeface="ＭＳ Ｐゴシック" charset="-128"/>
            </a:endParaRPr>
          </a:p>
          <a:p>
            <a:r>
              <a:rPr lang="en-US" altLang="en-US" dirty="0">
                <a:ea typeface="ＭＳ Ｐゴシック" charset="-128"/>
              </a:rPr>
              <a:t>We will touch upon Hadoop (open source implementation of MapReduce) and Spark later in the course</a:t>
            </a:r>
          </a:p>
        </p:txBody>
      </p:sp>
      <p:sp>
        <p:nvSpPr>
          <p:cNvPr id="870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107DFD06-7194-CD48-B41D-B7B718F00192}" type="slidenum">
              <a:rPr lang="en-US" altLang="en-US" sz="1200">
                <a:solidFill>
                  <a:srgbClr val="000000"/>
                </a:solidFill>
                <a:latin typeface="Tahoma" charset="0"/>
              </a:rPr>
              <a:pPr>
                <a:spcBef>
                  <a:spcPct val="0"/>
                </a:spcBef>
                <a:buClrTx/>
                <a:buSzTx/>
                <a:buFontTx/>
                <a:buNone/>
              </a:pPr>
              <a:t>17</a:t>
            </a:fld>
            <a:endParaRPr lang="en-US" altLang="en-US" sz="1200">
              <a:solidFill>
                <a:srgbClr val="000000"/>
              </a:solidFill>
              <a:latin typeface="Tahoma" charset="0"/>
            </a:endParaRPr>
          </a:p>
        </p:txBody>
      </p:sp>
    </p:spTree>
    <p:extLst>
      <p:ext uri="{BB962C8B-B14F-4D97-AF65-F5344CB8AC3E}">
        <p14:creationId xmlns:p14="http://schemas.microsoft.com/office/powerpoint/2010/main" val="170277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533400" y="228600"/>
            <a:ext cx="8305800" cy="1143000"/>
          </a:xfrm>
        </p:spPr>
        <p:txBody>
          <a:bodyPr/>
          <a:lstStyle/>
          <a:p>
            <a:r>
              <a:rPr lang="en-US" altLang="en-US" sz="2800">
                <a:ea typeface="ＭＳ Ｐゴシック" charset="-128"/>
              </a:rPr>
              <a:t>Roadmap: Foundational Programming Concepts</a:t>
            </a:r>
          </a:p>
        </p:txBody>
      </p:sp>
      <p:sp>
        <p:nvSpPr>
          <p:cNvPr id="1013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1C9A455D-3A11-074D-B8D7-B5917C6F3B0A}" type="slidenum">
              <a:rPr lang="en-US" altLang="en-US" sz="1200">
                <a:latin typeface="Tahoma" charset="0"/>
              </a:rPr>
              <a:pPr>
                <a:spcBef>
                  <a:spcPct val="0"/>
                </a:spcBef>
                <a:buClrTx/>
                <a:buSzTx/>
                <a:buFontTx/>
                <a:buNone/>
              </a:pPr>
              <a:t>18</a:t>
            </a:fld>
            <a:endParaRPr lang="en-US" altLang="en-US" sz="1200">
              <a:latin typeface="Tahoma" charset="0"/>
            </a:endParaRPr>
          </a:p>
        </p:txBody>
      </p:sp>
      <p:sp>
        <p:nvSpPr>
          <p:cNvPr id="18" name="Rectangle 3"/>
          <p:cNvSpPr>
            <a:spLocks noChangeArrowheads="1"/>
          </p:cNvSpPr>
          <p:nvPr/>
        </p:nvSpPr>
        <p:spPr bwMode="auto">
          <a:xfrm>
            <a:off x="3886200" y="2743200"/>
            <a:ext cx="1150938"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algn="ctr" eaLnBrk="1" fontAlgn="auto" hangingPunct="1">
              <a:spcBef>
                <a:spcPts val="0"/>
              </a:spcBef>
              <a:spcAft>
                <a:spcPts val="0"/>
              </a:spcAft>
              <a:defRPr/>
            </a:pPr>
            <a:r>
              <a:rPr lang="en-US" sz="2400" kern="0" dirty="0">
                <a:solidFill>
                  <a:srgbClr val="000090"/>
                </a:solidFill>
                <a:ea typeface="ＭＳ Ｐゴシック" charset="0"/>
                <a:cs typeface="ＭＳ Ｐゴシック" charset="0"/>
              </a:rPr>
              <a:t>objects</a:t>
            </a:r>
          </a:p>
        </p:txBody>
      </p:sp>
      <p:sp>
        <p:nvSpPr>
          <p:cNvPr id="19" name="Rectangle 4"/>
          <p:cNvSpPr>
            <a:spLocks noChangeArrowheads="1"/>
          </p:cNvSpPr>
          <p:nvPr/>
        </p:nvSpPr>
        <p:spPr bwMode="auto">
          <a:xfrm>
            <a:off x="3200400" y="3276600"/>
            <a:ext cx="25908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algn="ctr" eaLnBrk="1" fontAlgn="auto" hangingPunct="1">
              <a:spcBef>
                <a:spcPts val="0"/>
              </a:spcBef>
              <a:spcAft>
                <a:spcPts val="0"/>
              </a:spcAft>
              <a:defRPr/>
            </a:pPr>
            <a:r>
              <a:rPr lang="en-US" sz="2400" kern="0" dirty="0">
                <a:solidFill>
                  <a:srgbClr val="000090"/>
                </a:solidFill>
                <a:ea typeface="ＭＳ Ｐゴシック" charset="0"/>
                <a:cs typeface="ＭＳ Ｐゴシック" charset="0"/>
              </a:rPr>
              <a:t>methods and classes</a:t>
            </a:r>
          </a:p>
        </p:txBody>
      </p:sp>
      <p:sp>
        <p:nvSpPr>
          <p:cNvPr id="20" name="Rectangle 5"/>
          <p:cNvSpPr>
            <a:spLocks noChangeArrowheads="1"/>
          </p:cNvSpPr>
          <p:nvPr/>
        </p:nvSpPr>
        <p:spPr bwMode="auto">
          <a:xfrm>
            <a:off x="2514600" y="3810000"/>
            <a:ext cx="39624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algn="ctr" eaLnBrk="1" fontAlgn="auto" hangingPunct="1">
              <a:spcBef>
                <a:spcPts val="0"/>
              </a:spcBef>
              <a:spcAft>
                <a:spcPts val="0"/>
              </a:spcAft>
              <a:defRPr/>
            </a:pPr>
            <a:r>
              <a:rPr lang="en-US" sz="2400" kern="0">
                <a:solidFill>
                  <a:srgbClr val="000090"/>
                </a:solidFill>
                <a:ea typeface="ＭＳ Ｐゴシック" charset="0"/>
                <a:cs typeface="ＭＳ Ｐゴシック" charset="0"/>
              </a:rPr>
              <a:t>graphics, sound, and image I/O</a:t>
            </a:r>
          </a:p>
        </p:txBody>
      </p:sp>
      <p:sp>
        <p:nvSpPr>
          <p:cNvPr id="21" name="Rectangle 6"/>
          <p:cNvSpPr>
            <a:spLocks noChangeArrowheads="1"/>
          </p:cNvSpPr>
          <p:nvPr/>
        </p:nvSpPr>
        <p:spPr bwMode="auto">
          <a:xfrm>
            <a:off x="3908425" y="4343400"/>
            <a:ext cx="1150938"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algn="ctr" eaLnBrk="1" fontAlgn="auto" hangingPunct="1">
              <a:spcBef>
                <a:spcPts val="0"/>
              </a:spcBef>
              <a:spcAft>
                <a:spcPts val="0"/>
              </a:spcAft>
              <a:defRPr/>
            </a:pPr>
            <a:r>
              <a:rPr lang="en-US" sz="2400" kern="0" dirty="0">
                <a:solidFill>
                  <a:srgbClr val="000090"/>
                </a:solidFill>
                <a:ea typeface="ＭＳ Ｐゴシック" charset="0"/>
                <a:cs typeface="ＭＳ Ｐゴシック" charset="0"/>
              </a:rPr>
              <a:t>arrays</a:t>
            </a:r>
          </a:p>
        </p:txBody>
      </p:sp>
      <p:sp>
        <p:nvSpPr>
          <p:cNvPr id="22" name="Rectangle 7"/>
          <p:cNvSpPr>
            <a:spLocks noChangeArrowheads="1"/>
          </p:cNvSpPr>
          <p:nvPr/>
        </p:nvSpPr>
        <p:spPr bwMode="auto">
          <a:xfrm>
            <a:off x="2994025" y="4876800"/>
            <a:ext cx="28956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algn="ctr" eaLnBrk="1" fontAlgn="auto" hangingPunct="1">
              <a:spcBef>
                <a:spcPts val="0"/>
              </a:spcBef>
              <a:spcAft>
                <a:spcPts val="0"/>
              </a:spcAft>
              <a:defRPr/>
            </a:pPr>
            <a:r>
              <a:rPr lang="en-US" sz="2400" kern="0" dirty="0">
                <a:solidFill>
                  <a:srgbClr val="000090"/>
                </a:solidFill>
                <a:ea typeface="ＭＳ Ｐゴシック" charset="0"/>
                <a:cs typeface="ＭＳ Ｐゴシック" charset="0"/>
              </a:rPr>
              <a:t>conditionals and loops</a:t>
            </a:r>
          </a:p>
        </p:txBody>
      </p:sp>
      <p:sp>
        <p:nvSpPr>
          <p:cNvPr id="23" name="Rectangle 8"/>
          <p:cNvSpPr>
            <a:spLocks noChangeArrowheads="1"/>
          </p:cNvSpPr>
          <p:nvPr/>
        </p:nvSpPr>
        <p:spPr bwMode="auto">
          <a:xfrm>
            <a:off x="3298825" y="5410200"/>
            <a:ext cx="1139825"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algn="ctr" eaLnBrk="1" fontAlgn="auto" hangingPunct="1">
              <a:spcBef>
                <a:spcPts val="0"/>
              </a:spcBef>
              <a:spcAft>
                <a:spcPts val="0"/>
              </a:spcAft>
              <a:defRPr/>
            </a:pPr>
            <a:r>
              <a:rPr lang="en-US" sz="2400" kern="0" dirty="0">
                <a:solidFill>
                  <a:srgbClr val="000090"/>
                </a:solidFill>
                <a:ea typeface="ＭＳ Ｐゴシック" charset="0"/>
                <a:cs typeface="ＭＳ Ｐゴシック" charset="0"/>
              </a:rPr>
              <a:t>math</a:t>
            </a:r>
          </a:p>
        </p:txBody>
      </p:sp>
      <p:sp>
        <p:nvSpPr>
          <p:cNvPr id="24" name="Rectangle 9"/>
          <p:cNvSpPr>
            <a:spLocks noChangeArrowheads="1"/>
          </p:cNvSpPr>
          <p:nvPr/>
        </p:nvSpPr>
        <p:spPr bwMode="auto">
          <a:xfrm>
            <a:off x="4438650" y="5410200"/>
            <a:ext cx="1150938"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algn="ctr" eaLnBrk="1" fontAlgn="auto" hangingPunct="1">
              <a:spcBef>
                <a:spcPts val="0"/>
              </a:spcBef>
              <a:spcAft>
                <a:spcPts val="0"/>
              </a:spcAft>
              <a:defRPr/>
            </a:pPr>
            <a:r>
              <a:rPr lang="en-US" sz="2400" kern="0" dirty="0">
                <a:solidFill>
                  <a:srgbClr val="000090"/>
                </a:solidFill>
                <a:ea typeface="ＭＳ Ｐゴシック" charset="0"/>
                <a:cs typeface="ＭＳ Ｐゴシック" charset="0"/>
              </a:rPr>
              <a:t>text I/O</a:t>
            </a:r>
          </a:p>
        </p:txBody>
      </p:sp>
      <p:sp>
        <p:nvSpPr>
          <p:cNvPr id="25" name="Rectangle 10"/>
          <p:cNvSpPr>
            <a:spLocks noChangeArrowheads="1"/>
          </p:cNvSpPr>
          <p:nvPr/>
        </p:nvSpPr>
        <p:spPr bwMode="auto">
          <a:xfrm>
            <a:off x="4441825" y="5943600"/>
            <a:ext cx="28956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algn="ctr" eaLnBrk="1" fontAlgn="auto" hangingPunct="1">
              <a:spcBef>
                <a:spcPts val="0"/>
              </a:spcBef>
              <a:spcAft>
                <a:spcPts val="0"/>
              </a:spcAft>
              <a:defRPr/>
            </a:pPr>
            <a:r>
              <a:rPr lang="en-US" sz="2400" kern="0" dirty="0">
                <a:solidFill>
                  <a:srgbClr val="000090"/>
                </a:solidFill>
                <a:ea typeface="ＭＳ Ｐゴシック" charset="0"/>
                <a:cs typeface="ＭＳ Ｐゴシック" charset="0"/>
              </a:rPr>
              <a:t>assignment statements</a:t>
            </a:r>
          </a:p>
        </p:txBody>
      </p:sp>
      <p:sp>
        <p:nvSpPr>
          <p:cNvPr id="26" name="Rectangle 11"/>
          <p:cNvSpPr>
            <a:spLocks noChangeArrowheads="1"/>
          </p:cNvSpPr>
          <p:nvPr/>
        </p:nvSpPr>
        <p:spPr bwMode="auto">
          <a:xfrm>
            <a:off x="1554163" y="5943600"/>
            <a:ext cx="2884487" cy="533400"/>
          </a:xfrm>
          <a:prstGeom prst="rect">
            <a:avLst/>
          </a:prstGeom>
          <a:solidFill>
            <a:schemeClr val="accent6">
              <a:lumMod val="20000"/>
              <a:lumOff val="80000"/>
            </a:schemeClr>
          </a:solidFill>
          <a:ln w="9525">
            <a:solidFill>
              <a:srgbClr val="FFFFFF"/>
            </a:solidFill>
            <a:miter lim="800000"/>
            <a:headEnd/>
            <a:tailEnd/>
          </a:ln>
        </p:spPr>
        <p:txBody>
          <a:bodyPr wrap="none" lIns="92075" tIns="46038" rIns="92075" bIns="46038" anchor="ctr"/>
          <a:lstStyle/>
          <a:p>
            <a:pPr algn="ctr" eaLnBrk="1" fontAlgn="auto" hangingPunct="1">
              <a:spcBef>
                <a:spcPts val="0"/>
              </a:spcBef>
              <a:spcAft>
                <a:spcPts val="0"/>
              </a:spcAft>
              <a:defRPr/>
            </a:pPr>
            <a:r>
              <a:rPr lang="en-US" sz="2400" kern="0" dirty="0">
                <a:solidFill>
                  <a:srgbClr val="000090"/>
                </a:solidFill>
                <a:ea typeface="ＭＳ Ｐゴシック" charset="0"/>
                <a:cs typeface="ＭＳ Ｐゴシック" charset="0"/>
              </a:rPr>
              <a:t>primitive data types</a:t>
            </a:r>
          </a:p>
        </p:txBody>
      </p:sp>
      <p:sp>
        <p:nvSpPr>
          <p:cNvPr id="27" name="Oval 14"/>
          <p:cNvSpPr>
            <a:spLocks noChangeArrowheads="1"/>
          </p:cNvSpPr>
          <p:nvPr/>
        </p:nvSpPr>
        <p:spPr bwMode="auto">
          <a:xfrm>
            <a:off x="1066800" y="1905000"/>
            <a:ext cx="7010400" cy="838200"/>
          </a:xfrm>
          <a:prstGeom prst="ellipse">
            <a:avLst/>
          </a:prstGeom>
          <a:solidFill>
            <a:schemeClr val="accent2">
              <a:lumMod val="20000"/>
              <a:lumOff val="80000"/>
              <a:alpha val="50195"/>
            </a:schemeClr>
          </a:solidFill>
          <a:ln w="9525">
            <a:noFill/>
            <a:round/>
            <a:headEnd/>
            <a:tailEnd type="none" w="sm" len="sm"/>
          </a:ln>
        </p:spPr>
        <p:txBody>
          <a:bodyPr wrap="none" anchor="ctr"/>
          <a:lstStyle/>
          <a:p>
            <a:pPr algn="ctr" eaLnBrk="1" fontAlgn="auto" hangingPunct="1">
              <a:spcBef>
                <a:spcPts val="0"/>
              </a:spcBef>
              <a:spcAft>
                <a:spcPts val="0"/>
              </a:spcAft>
              <a:defRPr/>
            </a:pPr>
            <a:r>
              <a:rPr lang="en-US" sz="2400" kern="0">
                <a:solidFill>
                  <a:srgbClr val="000090"/>
                </a:solidFill>
                <a:ea typeface="ＭＳ Ｐゴシック" charset="0"/>
                <a:cs typeface="ＭＳ Ｐゴシック" charset="0"/>
              </a:rPr>
              <a:t>any </a:t>
            </a:r>
            <a:r>
              <a:rPr lang="en-US" sz="2400" kern="0" dirty="0">
                <a:solidFill>
                  <a:srgbClr val="000090"/>
                </a:solidFill>
                <a:ea typeface="ＭＳ Ｐゴシック" charset="0"/>
                <a:cs typeface="ＭＳ Ｐゴシック" charset="0"/>
              </a:rPr>
              <a:t>program you might want to write</a:t>
            </a:r>
          </a:p>
        </p:txBody>
      </p:sp>
      <p:sp>
        <p:nvSpPr>
          <p:cNvPr id="101389" name="Oval 1"/>
          <p:cNvSpPr>
            <a:spLocks noChangeArrowheads="1"/>
          </p:cNvSpPr>
          <p:nvPr/>
        </p:nvSpPr>
        <p:spPr bwMode="auto">
          <a:xfrm>
            <a:off x="2994026" y="2819400"/>
            <a:ext cx="3101974" cy="106680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500">
                <a:solidFill>
                  <a:schemeClr val="tx1"/>
                </a:solidFill>
                <a:latin typeface="Times New Roman" charset="0"/>
                <a:ea typeface="ＭＳ Ｐゴシック" charset="-128"/>
              </a:defRPr>
            </a:lvl1pPr>
            <a:lvl2pPr marL="742950" indent="-285750" algn="ctr">
              <a:defRPr sz="500">
                <a:solidFill>
                  <a:schemeClr val="tx1"/>
                </a:solidFill>
                <a:latin typeface="Times New Roman" charset="0"/>
                <a:ea typeface="ＭＳ Ｐゴシック" charset="-128"/>
              </a:defRPr>
            </a:lvl2pPr>
            <a:lvl3pPr marL="1143000" indent="-228600" algn="ctr">
              <a:defRPr sz="500">
                <a:solidFill>
                  <a:schemeClr val="tx1"/>
                </a:solidFill>
                <a:latin typeface="Times New Roman" charset="0"/>
                <a:ea typeface="ＭＳ Ｐゴシック" charset="-128"/>
              </a:defRPr>
            </a:lvl3pPr>
            <a:lvl4pPr marL="1600200" indent="-228600" algn="ctr">
              <a:defRPr sz="500">
                <a:solidFill>
                  <a:schemeClr val="tx1"/>
                </a:solidFill>
                <a:latin typeface="Times New Roman" charset="0"/>
                <a:ea typeface="ＭＳ Ｐゴシック" charset="-128"/>
              </a:defRPr>
            </a:lvl4pPr>
            <a:lvl5pPr marL="2057400" indent="-228600" algn="ctr">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en-US" altLang="en-US"/>
          </a:p>
        </p:txBody>
      </p:sp>
    </p:spTree>
    <p:extLst>
      <p:ext uri="{BB962C8B-B14F-4D97-AF65-F5344CB8AC3E}">
        <p14:creationId xmlns:p14="http://schemas.microsoft.com/office/powerpoint/2010/main" val="44809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1F28527D-C3B4-C44D-A9BC-30F67DFADFEE}" type="slidenum">
              <a:rPr lang="en-US" altLang="en-US" sz="1200">
                <a:latin typeface="Tahoma" charset="0"/>
              </a:rPr>
              <a:pPr>
                <a:spcBef>
                  <a:spcPct val="0"/>
                </a:spcBef>
                <a:buClrTx/>
                <a:buSzTx/>
                <a:buFontTx/>
                <a:buNone/>
              </a:pPr>
              <a:t>19</a:t>
            </a:fld>
            <a:endParaRPr lang="en-US" altLang="en-US" sz="1200">
              <a:latin typeface="Tahoma" charset="0"/>
            </a:endParaRPr>
          </a:p>
        </p:txBody>
      </p:sp>
      <p:sp>
        <p:nvSpPr>
          <p:cNvPr id="108546" name="Rectangle 2"/>
          <p:cNvSpPr>
            <a:spLocks noGrp="1" noChangeArrowheads="1"/>
          </p:cNvSpPr>
          <p:nvPr>
            <p:ph type="title"/>
          </p:nvPr>
        </p:nvSpPr>
        <p:spPr>
          <a:xfrm>
            <a:off x="533400" y="228600"/>
            <a:ext cx="8229600" cy="1143000"/>
          </a:xfrm>
        </p:spPr>
        <p:txBody>
          <a:bodyPr/>
          <a:lstStyle/>
          <a:p>
            <a:r>
              <a:rPr lang="en-US" altLang="en-US" sz="3600">
                <a:ea typeface="ＭＳ Ｐゴシック" charset="-128"/>
              </a:rPr>
              <a:t>Programming Organizing </a:t>
            </a:r>
            <a:r>
              <a:rPr lang="en-US" altLang="en-US" sz="3600" dirty="0">
                <a:ea typeface="ＭＳ Ｐゴシック" charset="-128"/>
              </a:rPr>
              <a:t>Structure</a:t>
            </a:r>
          </a:p>
        </p:txBody>
      </p:sp>
      <p:sp>
        <p:nvSpPr>
          <p:cNvPr id="108547" name="Rectangle 3"/>
          <p:cNvSpPr>
            <a:spLocks noGrp="1" noChangeArrowheads="1"/>
          </p:cNvSpPr>
          <p:nvPr>
            <p:ph type="body" idx="1"/>
          </p:nvPr>
        </p:nvSpPr>
        <p:spPr>
          <a:xfrm>
            <a:off x="533400" y="1562894"/>
            <a:ext cx="8077200" cy="4648200"/>
          </a:xfrm>
        </p:spPr>
        <p:txBody>
          <a:bodyPr/>
          <a:lstStyle/>
          <a:p>
            <a:pPr lvl="1">
              <a:lnSpc>
                <a:spcPct val="80000"/>
              </a:lnSpc>
              <a:buFont typeface="ZapfDingbats" charset="0"/>
              <a:buNone/>
            </a:pPr>
            <a:endParaRPr lang="en-US" altLang="en-US" sz="1800" dirty="0">
              <a:ea typeface="ＭＳ Ｐゴシック" charset="-128"/>
            </a:endParaRPr>
          </a:p>
          <a:p>
            <a:pPr>
              <a:lnSpc>
                <a:spcPct val="80000"/>
              </a:lnSpc>
            </a:pPr>
            <a:r>
              <a:rPr lang="en-US" altLang="en-US" sz="3200" dirty="0">
                <a:ea typeface="ＭＳ Ｐゴシック" charset="-128"/>
              </a:rPr>
              <a:t>Method and class are concepts </a:t>
            </a:r>
            <a:r>
              <a:rPr lang="en-US" altLang="zh-CN" sz="3200" dirty="0">
                <a:ea typeface="ＭＳ Ｐゴシック" charset="-128"/>
              </a:rPr>
              <a:t>for</a:t>
            </a:r>
            <a:r>
              <a:rPr lang="zh-CN" altLang="en-US" sz="3200" dirty="0">
                <a:ea typeface="ＭＳ Ｐゴシック" charset="-128"/>
              </a:rPr>
              <a:t> </a:t>
            </a:r>
            <a:r>
              <a:rPr lang="en-US" altLang="en-US" sz="3200" dirty="0">
                <a:ea typeface="ＭＳ Ｐゴシック" charset="-128"/>
              </a:rPr>
              <a:t>programming </a:t>
            </a:r>
            <a:r>
              <a:rPr lang="en-US" altLang="en-US" sz="3200" u="sng" dirty="0">
                <a:ea typeface="ＭＳ Ｐゴシック" charset="-128"/>
              </a:rPr>
              <a:t>organization</a:t>
            </a:r>
          </a:p>
          <a:p>
            <a:pPr>
              <a:lnSpc>
                <a:spcPct val="80000"/>
              </a:lnSpc>
            </a:pPr>
            <a:endParaRPr lang="en-US" altLang="en-US" sz="3200" dirty="0">
              <a:ea typeface="ＭＳ Ｐゴシック" charset="-128"/>
            </a:endParaRPr>
          </a:p>
          <a:p>
            <a:pPr lvl="1">
              <a:lnSpc>
                <a:spcPct val="80000"/>
              </a:lnSpc>
              <a:buFont typeface="Arial" panose="020B0604020202020204" pitchFamily="34" charset="0"/>
              <a:buChar char="•"/>
            </a:pPr>
            <a:r>
              <a:rPr lang="en-US" altLang="en-US" dirty="0">
                <a:ea typeface="ＭＳ Ｐゴシック" charset="-128"/>
              </a:rPr>
              <a:t>Method provides an abstraction to group </a:t>
            </a:r>
            <a:br>
              <a:rPr lang="en-US" altLang="en-US" dirty="0">
                <a:ea typeface="ＭＳ Ｐゴシック" charset="-128"/>
              </a:rPr>
            </a:br>
            <a:r>
              <a:rPr lang="en-US" altLang="en-US" dirty="0">
                <a:solidFill>
                  <a:srgbClr val="FF0000"/>
                </a:solidFill>
                <a:ea typeface="ＭＳ Ｐゴシック" charset="-128"/>
              </a:rPr>
              <a:t>a sequence of statements</a:t>
            </a:r>
          </a:p>
          <a:p>
            <a:pPr lvl="2">
              <a:lnSpc>
                <a:spcPct val="80000"/>
              </a:lnSpc>
            </a:pPr>
            <a:r>
              <a:rPr lang="en-US" altLang="en-US" dirty="0">
                <a:ea typeface="ＭＳ Ｐゴシック" charset="-128"/>
              </a:rPr>
              <a:t>abstraction: we can use it without knowing its details </a:t>
            </a:r>
          </a:p>
          <a:p>
            <a:pPr lvl="2">
              <a:lnSpc>
                <a:spcPct val="80000"/>
              </a:lnSpc>
            </a:pPr>
            <a:endParaRPr lang="en-US" altLang="en-US" dirty="0">
              <a:ea typeface="ＭＳ Ｐゴシック" charset="-128"/>
            </a:endParaRPr>
          </a:p>
          <a:p>
            <a:pPr lvl="1">
              <a:lnSpc>
                <a:spcPct val="80000"/>
              </a:lnSpc>
              <a:buFont typeface="Arial" panose="020B0604020202020204" pitchFamily="34" charset="0"/>
              <a:buChar char="•"/>
            </a:pPr>
            <a:r>
              <a:rPr lang="en-US" altLang="en-US" dirty="0">
                <a:ea typeface="ＭＳ Ｐゴシック" charset="-128"/>
              </a:rPr>
              <a:t>Class</a:t>
            </a:r>
          </a:p>
          <a:p>
            <a:pPr lvl="2">
              <a:lnSpc>
                <a:spcPct val="80000"/>
              </a:lnSpc>
            </a:pPr>
            <a:r>
              <a:rPr lang="en-US" altLang="en-US" dirty="0">
                <a:ea typeface="ＭＳ Ｐゴシック" charset="-128"/>
              </a:rPr>
              <a:t>So far our usage is to </a:t>
            </a:r>
            <a:r>
              <a:rPr lang="en-US" altLang="en-US" dirty="0">
                <a:solidFill>
                  <a:srgbClr val="FF0000"/>
                </a:solidFill>
                <a:ea typeface="ＭＳ Ｐゴシック" charset="-128"/>
              </a:rPr>
              <a:t>group similar methods</a:t>
            </a:r>
            <a:r>
              <a:rPr lang="en-US" altLang="en-US" dirty="0">
                <a:ea typeface="ＭＳ Ｐゴシック" charset="-128"/>
              </a:rPr>
              <a:t> (such as a folder) together, e.g., the Math class pre-defined by Java</a:t>
            </a:r>
          </a:p>
          <a:p>
            <a:pPr lvl="2">
              <a:lnSpc>
                <a:spcPct val="80000"/>
              </a:lnSpc>
            </a:pPr>
            <a:r>
              <a:rPr lang="en-US" altLang="en-US" dirty="0">
                <a:ea typeface="ＭＳ Ｐゴシック" charset="-128"/>
              </a:rPr>
              <a:t>A general, important functionality of class is to </a:t>
            </a:r>
            <a:r>
              <a:rPr lang="en-US" altLang="en-US" dirty="0">
                <a:solidFill>
                  <a:srgbClr val="C00000"/>
                </a:solidFill>
                <a:ea typeface="ＭＳ Ｐゴシック" charset="-128"/>
              </a:rPr>
              <a:t>organize both data and behaviors</a:t>
            </a:r>
          </a:p>
        </p:txBody>
      </p:sp>
      <p:sp>
        <p:nvSpPr>
          <p:cNvPr id="108548" name="AutoShape 4" descr="data:image/jpg;base64,/9j/4AAQSkZJRgABAQAAAQABAAD/2wBDAAkGBwgHBgkIBwgKCgkLDRYPDQwMDRsUFRAWIB0iIiAdHx8kKDQsJCYxJx8fLT0tMTU3Ojo6Iys/RD84QzQ5Ojf/2wBDAQoKCg0MDRoPDxo3JR8lNzc3Nzc3Nzc3Nzc3Nzc3Nzc3Nzc3Nzc3Nzc3Nzc3Nzc3Nzc3Nzc3Nzc3Nzc3Nzc3Nzf/wAARCADCAQMDASIAAhEBAxEB/8QAHAABAAMAAwEBAAAAAAAAAAAAAAUGBwEDBAgC/8QAOhAAAQQCAQMCBAUBBAsBAAAAAQACAwQFEQYSITFBUQcTImEUIzJScUIVU4GxCBYzNERiY3J0kaHx/8QAFAEBAAAAAAAAAAAAAAAAAAAAAP/EABQRAQAAAAAAAAAAAAAAAAAAAAD/2gAMAwEAAhEDEQA/ANxREQEREBERAREQEREBERAREQEREBERAREQEREBERAREQEREBERAREQEREBERAREQEREBERAREQEREBERAREQEREBERAREQEREBERAREQEREBERAREQEREBERAREQEREBERAREQEREBERAREQEREBERAREQEREBERAREQEREBERAREQEREBERAREQEREBERAREQEREBERARF5MtkIcVj5r1nq+VEAXdLdnuQP8AM+T2Hk6AQetFQcvnKuTs/hzaqzNfH1Rmvcn+UO/kuhP1uBBJaANAjbvG7TxpgbimObkXX2vc5zZS4uDRvXQCSXdtEfUS7e9+wCVREQEREBERAREQEREBERAREQEREBERAREQEREBERAULyTlOJ43Ex+UsiMvLQ1g7uILg3q17AkbPoppfP3x/wAlPbzseMa0yQ1oRID0yMEbiCT3Luh+wD3A36b3sINbxXOcHls3dxdCyJDTYHSWQW/IJ/a12+50Cew12PfsvPb5q+dsh4zg7+bYzbfxMHTHAXDY017iOvuO5aCPusI+D+DsZ3kD6slRsmKdG4XpnR92s1+lsg7tLtgdiNje9hfQmczLMLRrUsHSbdvzRltGjC4NaWtH6ifDY2jXf+AO5QVG6y9Jj25Xn+VvVJbB1UweIkcx4I8NHQeqR+vPfQ33+1bxzeYSGKaLkl6licgwf2WJrMdj5p76hfPo/KkIHY6d37bJHefx1L51mXM5XJWZrbnsjdkvlmCfESgf7J0R20Qnq89wd7dsacJWtBd5XHcow1YMZhjYe2zPAWvNiRr/ANdc9I1sgbkIJDm6b3Bcg/PFuamKWXD5J129ejZ8yuBADYeAel0UjW/SJGOBBd2aQWu2Nq/ROMkbXljmFzQel3lv2OlUXcExuKrfP40G4/Lsd1x3ZHOkdM7wWSknbmO9R79x3AXvxHMMTchhivXadHJl5hloTWmCRkzT0uaATt3cdjruCD6oPDlcTfv5mOs2wKzWOdOwwwuET4mjpayUtLHF3U8nQfr6dke1rqwsr144Y2RxtY0ANjZ0tH8D0H2X76G9Yf0jq1rq1317L9ICIiAiIgIiICIum3ar0q0lm5NHBBE3qklkcGtaPck+EHcq9yPk0WNlbjcdGL2bnH5FFju+j265D/QweST7dlGnPZrkzjFxSt+DxzvOZuxkdQ94Ijov+znaH8qb43xyhx6s5lNrnzynqs25j1TWHfue7yT3P2Hog7MNSyFbGQRZPISW7mi6aZoa1pcSSQ0a7NG9D7AIpREBERAREQEREBERAREQEREBRuTwGJyx3ksfXtHYP5rOruA5o8+we7X8k+VJIgxnmeDxfEMjTp4/IWcfhbsD3X6EL3/nMjAB07q7uk6mx6PuXemxK4XHYZjrU3Iak+MzrIzJBDVcQYKzNlgqmPs9oB24AEl2+oa0rVzPC3L82JyWNiisWcXYdMKksnQLDXMLS3q0dHv23291nPKOQUMfQbisfXlFmRwjr4DLUOs1pSR0uieXDpaCe3dze2hodkFlhnrcrv18dSzMdj8hwuZOtqF9yD+5DQdOP1DqeAAwu+kNLiBoVStDTrRVqsTIoImBkcbBprWgaAA9lD8Q49SwOHqR16Ta9n8NFHOXdJeS1vhxHY99nt22SfVTyCG5bghyPBT40WX1ZHuY+Kdg2Y3scHNdr17hQHxDqY2HCS1H4eO1dzLhVZZEMbfz3N6WPkef069D38aHorwqpzExZ9ruK1tvsWAyS1K3/g4g4EPJ/eS3TB79/AKCx4+KaCjXhszfOmjia2SXp6etwABdr02e+l6Fw0aaB37D1XKAiIgIijcnyDDYlxZk8rRqP1vpnsMYdfwTtBJKBzvLMZh7IpOFi5kXM620aUDppi33IH6R93EBRDeTZ/PxH/VnBOipz9oMrflaxnT/AHgh/W4ft8b7eApvjPHavH6bmRuM9uZxkt3ZAPm2ZCdlzj/j2HgBBEMk57koutkeExUU3drZRJPPA0+4GmOd9vC76vBMY58c+amu5m21/wAwy37D3MLvtECIwB6Dp7K1Ig4AAGgNBcoiAiIgIiICIiAiIgIiICIiAiIgIiICjM1g6OZqyw2oul8jWtFiPTZYy13U0td5Ba4Bw9NqTUVybO0+OYS1lMg/phgZvQGy93o0D1JPZBQMzb5i/MS0KXIseKmJ+TJcs2ofwjJnkhzYXPBd3IH1dPSPq1rupip8TaIc6DJY67HPE0mZ9NrbcIH7g+Mklp9yB576XzPlMvfyrw6/akm097wHeOpx252h6k+T5Oh7BeSCeWtMyavK+KVh6mSRuLXNPuCPCD6lbyq5yXKwYvj8rKVWzVNpuQkjLpTGHdDg2NwHQ4O2Nv2D5APhWrC4anhazoaTHbkeZJpZHl8kzz5e9x7kn/8ANBYj/o8ZC5b5PlG2rEk4NEHqld1uGpAdAnuBt7jr1J2t+QERQ3IeQwYZsUTIJ7t+xsVqVZvVJLryfZrR2249ggmVE5zkmGwDGnL5CCs542yNztyP/wC1g253+AUBWl+IeRkkMkGDw0IG2Nf12pCdeCWua3W/X/4VL8b4xVwwfZmd+Ny056rWQmaPmyuPkA/0tHgNHYBBEyX+Scqb8rE1pMFi3nTr9satSM/6UX9G/wBz+/fYClcTwzj+Kj1DjIJpiSZLNlgmmkJ8lz3bJJ/9KfRBwAAAANALlEQEREBERAREQEREBERAREQEREBERAREQERcOc1rS5xAAGyT4CDkrGuXYrKfFS3AMdQ/BYuvJMxmSmsEiQsc5pBhHcbcOxI2Bv8AhXHL85hdKaXH4X37b27iMLRIJPuwAjbfO3khg15JHSvBgeFckxMVq3T5FHWv35HTWopKosRdRB1o/SerZJJGmkns0BB89ck4/PxbOz4nL9D5Ymb3XftpLmbadkeNkb7e6hFq3xh4HkMTWrZ6a5YyliZzhkrTm6a15I6NNH6W6+kd9dh42sqQXr4PcodxnlAL42PqXGiGw5z2s+WNjT+pxAAB87Phb3y3k1iq7D47jwhnyGaeRWmd9cUcbQHPlOv1AAjSxjifwYz2WdWsZZzMdRlYJCXfVLo+B0eh137+P57LcOI8MxfF8dWqV2usyVnyPisWQHSML9B3SdfSCAOwQV3IT88xuR/sGhYgyT7tcy18rbhbCKzmnT2lrAQ46LS3YHn10VbsJx2niZZbQdLayE4Anu2X9csgHpvw1vs1oAHsphEBERAREQEREBERAREQEREBERAREQEREBERAREQERZ3zi7yjJZWfAYfFXGVflNJsRvETZwfO5jsMaO4LW/W700O5CWznMw2xPi+LVRmMxGPrYx4ENfz3lkJDR4P072da7LN7OPyGakGWu2LsrHdQlylis6aCPWvpiiglc0sad/U7bdg+fT95L4b8io45sxk4pWp1Hiy6sYnCNzgPD3yAkg+xdpTnGb0eS4tDyvjmL/s/IUpxHeo0GH5NtjSBIGsb2cel3U0gbBGtlB42UM9w+ODJ4S6y3FkHxbf+IM9e4/pAY13UOuMv8NeHObsgENBGphvxRkyNCW3isZFWqxsDHXsrYMUTbBA/Ka1jXPkcN+Brx6KSx3EbN7Fmpk5BVxdq6+7Ji4wS5ocQ9sTpN/SA8dRDAO/YHWybHj+NYTG/L/A4qnB8qR0sfRCPy3uADi32JDQDr2QUqTjOb5ZhG1chlrEtHJMjltT2WGF8fS8uDIoAAGg/ueXEjp7dgp3C/DTiOGe2Srh4ZJRrUlkmY7HqOrYH+AVuRAHbwiIgIiICIiAiIgIiICIiAiIgIiICIiAiIgIiICIiAi8GXzGOwtb8RlLkVaMnpaXnu93s0eXH7AEqiZ/4lSwzNhpVm0Y5OkRT343OnlJ/uqrfrd6aLiwb/hBody5Vo132btiKvBGNvlleGNb/JPZUfP/ABJrVqZmxMLHRE6F++TBX8eWAj5kvnwxp/kBVqlhOX8otNtz1p6MrNdGQy7WOkjO+5ir6LWH20Gnwes993bj3w/xOJtjI3X2Mtldf77kH/Mc3vv6Qezf8/ugpMeB5TzKxFZnMrIQ7rbfysQDWf8Aj0/A89nybJGjsFadxbBQccwlfGV5JJhH1OfLJ+qR7iXOcfbZJ7KWRAREQEREBERAREQEREBERAREQEREBERAREQEREBERARFWef5ZuP4/Ygr5BlTJ22GGiA0ve+Q9gGtaCT/ACAdb2gl8rmMfiI2vyFuOHrPSxh7vkPs1o25x+wBWe8p+JEzIxDRkgxb5QPlidn4i68nx0129m77a+Y4ef0+qj8D8PuRZV5uZWy3BxyjTmQn8RdkafIfO8kjez2B1vX0jS0XAcTw+APzKNXdkt6XWZndcpGyddR8DZPYaH2QZ9huL8nz8xuyT2MLFIzpN2275uRmbv01oQjX9I16bDtAq88Y4Rg+NPdPRrGW7JsyXbLvmTPJ8kuPjf20rIiAiIgIiICIiAiIgIiICIiAiIgIiICIiAiIgIiICIiAi4c5rGlziA0dySdAKoXOcx2y+rxOjYzNsu+W2aOJwqMd6l82taHc/TvetILgoTPcqxeElZWsSST3pBuKlVjMs8n8MHcD7nQ+6iW8Qyt9pmznLMt8+Tu+HGyCrAz/AJWgAu0Pcu2fVTeB45icBHIMXTZE+XvLMSXSSn3e87LvXyUEGW8q5N1OZM7jeMLtNaYmvuyt9STsti331+o+qlMFxPGYa066z8RbyD29D712YzTFvsHH9I+zQAp5EBERAREQEREBERAREQEREBERAREQEREBERAREQEREBERAREQQPOYIbPFr0ViJksbmt2yRocD9bT4Kl6MENarDBWijihjYGsjjaGtaNeAB2AREHeiIgIiICIiAiIgIiICIiAiIgIiICIiAiIgIiICIiAiIgIiICIiAiIg/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en-US" altLang="en-US" sz="500">
              <a:latin typeface="Times New Roman" charset="0"/>
            </a:endParaRPr>
          </a:p>
        </p:txBody>
      </p:sp>
      <p:sp>
        <p:nvSpPr>
          <p:cNvPr id="108549" name="AutoShape 6" descr="data:image/jpg;base64,/9j/4AAQSkZJRgABAQAAAQABAAD/2wBDAAkGBwgHBgkIBwgKCgkLDRYPDQwMDRsUFRAWIB0iIiAdHx8kKDQsJCYxJx8fLT0tMTU3Ojo6Iys/RD84QzQ5Ojf/2wBDAQoKCg0MDRoPDxo3JR8lNzc3Nzc3Nzc3Nzc3Nzc3Nzc3Nzc3Nzc3Nzc3Nzc3Nzc3Nzc3Nzc3Nzc3Nzc3Nzc3Nzf/wAARCADCAQMDASIAAhEBAxEB/8QAHAABAAMAAwEBAAAAAAAAAAAAAAUGBwEDBAgC/8QAOhAAAQQCAQMCBAUBBAsBAAAAAQACAwQFEQYSITFBUQcTImEUIzJScUIVU4GxCBYzNERiY3J0kaHx/8QAFAEBAAAAAAAAAAAAAAAAAAAAAP/EABQRAQAAAAAAAAAAAAAAAAAAAAD/2gAMAwEAAhEDEQA/ANxREQEREBERAREQEREBERAREQEREBERAREQEREBERAREQEREBERAREQEREBERAREQEREBERAREQEREBERAREQEREBERAREQEREBERAREQEREBERAREQEREBERAREQEREBERAREQEREBERAREQEREBERAREQEREBERAREQEREBERAREQEREBERAREQEREBERAREQEREBERARF5MtkIcVj5r1nq+VEAXdLdnuQP8AM+T2Hk6AQetFQcvnKuTs/hzaqzNfH1Rmvcn+UO/kuhP1uBBJaANAjbvG7TxpgbimObkXX2vc5zZS4uDRvXQCSXdtEfUS7e9+wCVREQEREBERAREQEREBERAREQEREBERAREQEREBERAULyTlOJ43Ex+UsiMvLQ1g7uILg3q17AkbPoppfP3x/wAlPbzseMa0yQ1oRID0yMEbiCT3Luh+wD3A36b3sINbxXOcHls3dxdCyJDTYHSWQW/IJ/a12+50Cew12PfsvPb5q+dsh4zg7+bYzbfxMHTHAXDY017iOvuO5aCPusI+D+DsZ3kD6slRsmKdG4XpnR92s1+lsg7tLtgdiNje9hfQmczLMLRrUsHSbdvzRltGjC4NaWtH6ifDY2jXf+AO5QVG6y9Jj25Xn+VvVJbB1UweIkcx4I8NHQeqR+vPfQ33+1bxzeYSGKaLkl6licgwf2WJrMdj5p76hfPo/KkIHY6d37bJHefx1L51mXM5XJWZrbnsjdkvlmCfESgf7J0R20Qnq89wd7dsacJWtBd5XHcow1YMZhjYe2zPAWvNiRr/ANdc9I1sgbkIJDm6b3Bcg/PFuamKWXD5J129ejZ8yuBADYeAel0UjW/SJGOBBd2aQWu2Nq/ROMkbXljmFzQel3lv2OlUXcExuKrfP40G4/Lsd1x3ZHOkdM7wWSknbmO9R79x3AXvxHMMTchhivXadHJl5hloTWmCRkzT0uaATt3cdjruCD6oPDlcTfv5mOs2wKzWOdOwwwuET4mjpayUtLHF3U8nQfr6dke1rqwsr144Y2RxtY0ANjZ0tH8D0H2X76G9Yf0jq1rq1317L9ICIiAiIgIiICIum3ar0q0lm5NHBBE3qklkcGtaPck+EHcq9yPk0WNlbjcdGL2bnH5FFju+j265D/QweST7dlGnPZrkzjFxSt+DxzvOZuxkdQ94Ijov+znaH8qb43xyhx6s5lNrnzynqs25j1TWHfue7yT3P2Hog7MNSyFbGQRZPISW7mi6aZoa1pcSSQ0a7NG9D7AIpREBERAREQEREBERAREQEREBRuTwGJyx3ksfXtHYP5rOruA5o8+we7X8k+VJIgxnmeDxfEMjTp4/IWcfhbsD3X6EL3/nMjAB07q7uk6mx6PuXemxK4XHYZjrU3Iak+MzrIzJBDVcQYKzNlgqmPs9oB24AEl2+oa0rVzPC3L82JyWNiisWcXYdMKksnQLDXMLS3q0dHv23291nPKOQUMfQbisfXlFmRwjr4DLUOs1pSR0uieXDpaCe3dze2hodkFlhnrcrv18dSzMdj8hwuZOtqF9yD+5DQdOP1DqeAAwu+kNLiBoVStDTrRVqsTIoImBkcbBprWgaAA9lD8Q49SwOHqR16Ta9n8NFHOXdJeS1vhxHY99nt22SfVTyCG5bghyPBT40WX1ZHuY+Kdg2Y3scHNdr17hQHxDqY2HCS1H4eO1dzLhVZZEMbfz3N6WPkef069D38aHorwqpzExZ9ruK1tvsWAyS1K3/g4g4EPJ/eS3TB79/AKCx4+KaCjXhszfOmjia2SXp6etwABdr02e+l6Fw0aaB37D1XKAiIgIijcnyDDYlxZk8rRqP1vpnsMYdfwTtBJKBzvLMZh7IpOFi5kXM620aUDppi33IH6R93EBRDeTZ/PxH/VnBOipz9oMrflaxnT/AHgh/W4ft8b7eApvjPHavH6bmRuM9uZxkt3ZAPm2ZCdlzj/j2HgBBEMk57koutkeExUU3drZRJPPA0+4GmOd9vC76vBMY58c+amu5m21/wAwy37D3MLvtECIwB6Dp7K1Ig4AAGgNBcoiAiIgIiICIiAiIgIiICIiAiIgIiICjM1g6OZqyw2oul8jWtFiPTZYy13U0td5Ba4Bw9NqTUVybO0+OYS1lMg/phgZvQGy93o0D1JPZBQMzb5i/MS0KXIseKmJ+TJcs2ofwjJnkhzYXPBd3IH1dPSPq1rupip8TaIc6DJY67HPE0mZ9NrbcIH7g+Mklp9yB576XzPlMvfyrw6/akm097wHeOpx252h6k+T5Oh7BeSCeWtMyavK+KVh6mSRuLXNPuCPCD6lbyq5yXKwYvj8rKVWzVNpuQkjLpTGHdDg2NwHQ4O2Nv2D5APhWrC4anhazoaTHbkeZJpZHl8kzz5e9x7kn/8ANBYj/o8ZC5b5PlG2rEk4NEHqld1uGpAdAnuBt7jr1J2t+QERQ3IeQwYZsUTIJ7t+xsVqVZvVJLryfZrR2249ggmVE5zkmGwDGnL5CCs542yNztyP/wC1g253+AUBWl+IeRkkMkGDw0IG2Nf12pCdeCWua3W/X/4VL8b4xVwwfZmd+Ny056rWQmaPmyuPkA/0tHgNHYBBEyX+Scqb8rE1pMFi3nTr9satSM/6UX9G/wBz+/fYClcTwzj+Kj1DjIJpiSZLNlgmmkJ8lz3bJJ/9KfRBwAAAANALlEQEREBERAREQEREBERAREQEREBERAREQERcOc1rS5xAAGyT4CDkrGuXYrKfFS3AMdQ/BYuvJMxmSmsEiQsc5pBhHcbcOxI2Bv8AhXHL85hdKaXH4X37b27iMLRIJPuwAjbfO3khg15JHSvBgeFckxMVq3T5FHWv35HTWopKosRdRB1o/SerZJJGmkns0BB89ck4/PxbOz4nL9D5Ymb3XftpLmbadkeNkb7e6hFq3xh4HkMTWrZ6a5YyliZzhkrTm6a15I6NNH6W6+kd9dh42sqQXr4PcodxnlAL42PqXGiGw5z2s+WNjT+pxAAB87Phb3y3k1iq7D47jwhnyGaeRWmd9cUcbQHPlOv1AAjSxjifwYz2WdWsZZzMdRlYJCXfVLo+B0eh137+P57LcOI8MxfF8dWqV2usyVnyPisWQHSML9B3SdfSCAOwQV3IT88xuR/sGhYgyT7tcy18rbhbCKzmnT2lrAQ46LS3YHn10VbsJx2niZZbQdLayE4Anu2X9csgHpvw1vs1oAHsphEBERAREQEREBERAREQEREBERAREQEREBERAREQERZ3zi7yjJZWfAYfFXGVflNJsRvETZwfO5jsMaO4LW/W700O5CWznMw2xPi+LVRmMxGPrYx4ENfz3lkJDR4P072da7LN7OPyGakGWu2LsrHdQlylis6aCPWvpiiglc0sad/U7bdg+fT95L4b8io45sxk4pWp1Hiy6sYnCNzgPD3yAkg+xdpTnGb0eS4tDyvjmL/s/IUpxHeo0GH5NtjSBIGsb2cel3U0gbBGtlB42UM9w+ODJ4S6y3FkHxbf+IM9e4/pAY13UOuMv8NeHObsgENBGphvxRkyNCW3isZFWqxsDHXsrYMUTbBA/Ka1jXPkcN+Brx6KSx3EbN7Fmpk5BVxdq6+7Ji4wS5ocQ9sTpN/SA8dRDAO/YHWybHj+NYTG/L/A4qnB8qR0sfRCPy3uADi32JDQDr2QUqTjOb5ZhG1chlrEtHJMjltT2WGF8fS8uDIoAAGg/ueXEjp7dgp3C/DTiOGe2Srh4ZJRrUlkmY7HqOrYH+AVuRAHbwiIgIiICIiAiIgIiICIiAiIgIiICIiAiIgIiICIiAi8GXzGOwtb8RlLkVaMnpaXnu93s0eXH7AEqiZ/4lSwzNhpVm0Y5OkRT343OnlJ/uqrfrd6aLiwb/hBody5Vo132btiKvBGNvlleGNb/JPZUfP/ABJrVqZmxMLHRE6F++TBX8eWAj5kvnwxp/kBVqlhOX8otNtz1p6MrNdGQy7WOkjO+5ir6LWH20Gnwes993bj3w/xOJtjI3X2Mtldf77kH/Mc3vv6Qezf8/ugpMeB5TzKxFZnMrIQ7rbfysQDWf8Aj0/A89nybJGjsFadxbBQccwlfGV5JJhH1OfLJ+qR7iXOcfbZJ7KWRAREQEREBERAREQEREBERAREQEREBERAREQEREBERARFWef5ZuP4/Ygr5BlTJ22GGiA0ve+Q9gGtaCT/ACAdb2gl8rmMfiI2vyFuOHrPSxh7vkPs1o25x+wBWe8p+JEzIxDRkgxb5QPlidn4i68nx0129m77a+Y4ef0+qj8D8PuRZV5uZWy3BxyjTmQn8RdkafIfO8kjez2B1vX0jS0XAcTw+APzKNXdkt6XWZndcpGyddR8DZPYaH2QZ9huL8nz8xuyT2MLFIzpN2275uRmbv01oQjX9I16bDtAq88Y4Rg+NPdPRrGW7JsyXbLvmTPJ8kuPjf20rIiAiIgIiICIiAiIgIiICIiAiIgIiICIiAiIgIiICIiAi4c5rGlziA0dySdAKoXOcx2y+rxOjYzNsu+W2aOJwqMd6l82taHc/TvetILgoTPcqxeElZWsSST3pBuKlVjMs8n8MHcD7nQ+6iW8Qyt9pmznLMt8+Tu+HGyCrAz/AJWgAu0Pcu2fVTeB45icBHIMXTZE+XvLMSXSSn3e87LvXyUEGW8q5N1OZM7jeMLtNaYmvuyt9STsti331+o+qlMFxPGYa066z8RbyD29D712YzTFvsHH9I+zQAp5EBERAREQEREBERAREQEREBERAREQEREBERAREQEREBERAREQQPOYIbPFr0ViJksbmt2yRocD9bT4Kl6MENarDBWijihjYGsjjaGtaNeAB2AREHeiIgIiICIiAiIgIiICIiAiIgIiICIiAiIgIiICIiAiIgIiICIiAiIg/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en-US" altLang="en-US" sz="500">
              <a:latin typeface="Times New Roman" charset="0"/>
            </a:endParaRPr>
          </a:p>
        </p:txBody>
      </p:sp>
      <p:sp>
        <p:nvSpPr>
          <p:cNvPr id="108550" name="AutoShape 8" descr="data:image/jpg;base64,/9j/4AAQSkZJRgABAQAAAQABAAD/2wBDAAkGBwgHBgkIBwgKCgkLDRYPDQwMDRsUFRAWIB0iIiAdHx8kKDQsJCYxJx8fLT0tMTU3Ojo6Iys/RD84QzQ5Ojf/2wBDAQoKCg0MDRoPDxo3JR8lNzc3Nzc3Nzc3Nzc3Nzc3Nzc3Nzc3Nzc3Nzc3Nzc3Nzc3Nzc3Nzc3Nzc3Nzc3Nzc3Nzf/wAARCADCAQMDASIAAhEBAxEB/8QAHAABAAMAAwEBAAAAAAAAAAAAAAUGBwEDBAgC/8QAOhAAAQQCAQMCBAUBBAsBAAAAAQACAwQFEQYSITFBUQcTImEUIzJScUIVU4GxCBYzNERiY3J0kaHx/8QAFAEBAAAAAAAAAAAAAAAAAAAAAP/EABQRAQAAAAAAAAAAAAAAAAAAAAD/2gAMAwEAAhEDEQA/ANxREQEREBERAREQEREBERAREQEREBERAREQEREBERAREQEREBERAREQEREBERAREQEREBERAREQEREBERAREQEREBERAREQEREBERAREQEREBERAREQEREBERAREQEREBERAREQEREBERAREQEREBERAREQEREBERAREQEREBERAREQEREBERAREQEREBERAREQEREBERARF5MtkIcVj5r1nq+VEAXdLdnuQP8AM+T2Hk6AQetFQcvnKuTs/hzaqzNfH1Rmvcn+UO/kuhP1uBBJaANAjbvG7TxpgbimObkXX2vc5zZS4uDRvXQCSXdtEfUS7e9+wCVREQEREBERAREQEREBERAREQEREBERAREQEREBERAULyTlOJ43Ex+UsiMvLQ1g7uILg3q17AkbPoppfP3x/wAlPbzseMa0yQ1oRID0yMEbiCT3Luh+wD3A36b3sINbxXOcHls3dxdCyJDTYHSWQW/IJ/a12+50Cew12PfsvPb5q+dsh4zg7+bYzbfxMHTHAXDY017iOvuO5aCPusI+D+DsZ3kD6slRsmKdG4XpnR92s1+lsg7tLtgdiNje9hfQmczLMLRrUsHSbdvzRltGjC4NaWtH6ifDY2jXf+AO5QVG6y9Jj25Xn+VvVJbB1UweIkcx4I8NHQeqR+vPfQ33+1bxzeYSGKaLkl6licgwf2WJrMdj5p76hfPo/KkIHY6d37bJHefx1L51mXM5XJWZrbnsjdkvlmCfESgf7J0R20Qnq89wd7dsacJWtBd5XHcow1YMZhjYe2zPAWvNiRr/ANdc9I1sgbkIJDm6b3Bcg/PFuamKWXD5J129ejZ8yuBADYeAel0UjW/SJGOBBd2aQWu2Nq/ROMkbXljmFzQel3lv2OlUXcExuKrfP40G4/Lsd1x3ZHOkdM7wWSknbmO9R79x3AXvxHMMTchhivXadHJl5hloTWmCRkzT0uaATt3cdjruCD6oPDlcTfv5mOs2wKzWOdOwwwuET4mjpayUtLHF3U8nQfr6dke1rqwsr144Y2RxtY0ANjZ0tH8D0H2X76G9Yf0jq1rq1317L9ICIiAiIgIiICIum3ar0q0lm5NHBBE3qklkcGtaPck+EHcq9yPk0WNlbjcdGL2bnH5FFju+j265D/QweST7dlGnPZrkzjFxSt+DxzvOZuxkdQ94Ijov+znaH8qb43xyhx6s5lNrnzynqs25j1TWHfue7yT3P2Hog7MNSyFbGQRZPISW7mi6aZoa1pcSSQ0a7NG9D7AIpREBERAREQEREBERAREQEREBRuTwGJyx3ksfXtHYP5rOruA5o8+we7X8k+VJIgxnmeDxfEMjTp4/IWcfhbsD3X6EL3/nMjAB07q7uk6mx6PuXemxK4XHYZjrU3Iak+MzrIzJBDVcQYKzNlgqmPs9oB24AEl2+oa0rVzPC3L82JyWNiisWcXYdMKksnQLDXMLS3q0dHv23291nPKOQUMfQbisfXlFmRwjr4DLUOs1pSR0uieXDpaCe3dze2hodkFlhnrcrv18dSzMdj8hwuZOtqF9yD+5DQdOP1DqeAAwu+kNLiBoVStDTrRVqsTIoImBkcbBprWgaAA9lD8Q49SwOHqR16Ta9n8NFHOXdJeS1vhxHY99nt22SfVTyCG5bghyPBT40WX1ZHuY+Kdg2Y3scHNdr17hQHxDqY2HCS1H4eO1dzLhVZZEMbfz3N6WPkef069D38aHorwqpzExZ9ruK1tvsWAyS1K3/g4g4EPJ/eS3TB79/AKCx4+KaCjXhszfOmjia2SXp6etwABdr02e+l6Fw0aaB37D1XKAiIgIijcnyDDYlxZk8rRqP1vpnsMYdfwTtBJKBzvLMZh7IpOFi5kXM620aUDppi33IH6R93EBRDeTZ/PxH/VnBOipz9oMrflaxnT/AHgh/W4ft8b7eApvjPHavH6bmRuM9uZxkt3ZAPm2ZCdlzj/j2HgBBEMk57koutkeExUU3drZRJPPA0+4GmOd9vC76vBMY58c+amu5m21/wAwy37D3MLvtECIwB6Dp7K1Ig4AAGgNBcoiAiIgIiICIiAiIgIiICIiAiIgIiICjM1g6OZqyw2oul8jWtFiPTZYy13U0td5Ba4Bw9NqTUVybO0+OYS1lMg/phgZvQGy93o0D1JPZBQMzb5i/MS0KXIseKmJ+TJcs2ofwjJnkhzYXPBd3IH1dPSPq1rupip8TaIc6DJY67HPE0mZ9NrbcIH7g+Mklp9yB576XzPlMvfyrw6/akm097wHeOpx252h6k+T5Oh7BeSCeWtMyavK+KVh6mSRuLXNPuCPCD6lbyq5yXKwYvj8rKVWzVNpuQkjLpTGHdDg2NwHQ4O2Nv2D5APhWrC4anhazoaTHbkeZJpZHl8kzz5e9x7kn/8ANBYj/o8ZC5b5PlG2rEk4NEHqld1uGpAdAnuBt7jr1J2t+QERQ3IeQwYZsUTIJ7t+xsVqVZvVJLryfZrR2249ggmVE5zkmGwDGnL5CCs542yNztyP/wC1g253+AUBWl+IeRkkMkGDw0IG2Nf12pCdeCWua3W/X/4VL8b4xVwwfZmd+Ny056rWQmaPmyuPkA/0tHgNHYBBEyX+Scqb8rE1pMFi3nTr9satSM/6UX9G/wBz+/fYClcTwzj+Kj1DjIJpiSZLNlgmmkJ8lz3bJJ/9KfRBwAAAANALlEQEREBERAREQEREBERAREQEREBERAREQERcOc1rS5xAAGyT4CDkrGuXYrKfFS3AMdQ/BYuvJMxmSmsEiQsc5pBhHcbcOxI2Bv8AhXHL85hdKaXH4X37b27iMLRIJPuwAjbfO3khg15JHSvBgeFckxMVq3T5FHWv35HTWopKosRdRB1o/SerZJJGmkns0BB89ck4/PxbOz4nL9D5Ymb3XftpLmbadkeNkb7e6hFq3xh4HkMTWrZ6a5YyliZzhkrTm6a15I6NNH6W6+kd9dh42sqQXr4PcodxnlAL42PqXGiGw5z2s+WNjT+pxAAB87Phb3y3k1iq7D47jwhnyGaeRWmd9cUcbQHPlOv1AAjSxjifwYz2WdWsZZzMdRlYJCXfVLo+B0eh137+P57LcOI8MxfF8dWqV2usyVnyPisWQHSML9B3SdfSCAOwQV3IT88xuR/sGhYgyT7tcy18rbhbCKzmnT2lrAQ46LS3YHn10VbsJx2niZZbQdLayE4Anu2X9csgHpvw1vs1oAHsphEBERAREQEREBERAREQEREBERAREQEREBERAREQERZ3zi7yjJZWfAYfFXGVflNJsRvETZwfO5jsMaO4LW/W700O5CWznMw2xPi+LVRmMxGPrYx4ENfz3lkJDR4P072da7LN7OPyGakGWu2LsrHdQlylis6aCPWvpiiglc0sad/U7bdg+fT95L4b8io45sxk4pWp1Hiy6sYnCNzgPD3yAkg+xdpTnGb0eS4tDyvjmL/s/IUpxHeo0GH5NtjSBIGsb2cel3U0gbBGtlB42UM9w+ODJ4S6y3FkHxbf+IM9e4/pAY13UOuMv8NeHObsgENBGphvxRkyNCW3isZFWqxsDHXsrYMUTbBA/Ka1jXPkcN+Brx6KSx3EbN7Fmpk5BVxdq6+7Ji4wS5ocQ9sTpN/SA8dRDAO/YHWybHj+NYTG/L/A4qnB8qR0sfRCPy3uADi32JDQDr2QUqTjOb5ZhG1chlrEtHJMjltT2WGF8fS8uDIoAAGg/ueXEjp7dgp3C/DTiOGe2Srh4ZJRrUlkmY7HqOrYH+AVuRAHbwiIgIiICIiAiIgIiICIiAiIgIiICIiAiIgIiICIiAi8GXzGOwtb8RlLkVaMnpaXnu93s0eXH7AEqiZ/4lSwzNhpVm0Y5OkRT343OnlJ/uqrfrd6aLiwb/hBody5Vo132btiKvBGNvlleGNb/JPZUfP/ABJrVqZmxMLHRE6F++TBX8eWAj5kvnwxp/kBVqlhOX8otNtz1p6MrNdGQy7WOkjO+5ir6LWH20Gnwes993bj3w/xOJtjI3X2Mtldf77kH/Mc3vv6Qezf8/ugpMeB5TzKxFZnMrIQ7rbfysQDWf8Aj0/A89nybJGjsFadxbBQccwlfGV5JJhH1OfLJ+qR7iXOcfbZJ7KWRAREQEREBERAREQEREBERAREQEREBERAREQEREBERARFWef5ZuP4/Ygr5BlTJ22GGiA0ve+Q9gGtaCT/ACAdb2gl8rmMfiI2vyFuOHrPSxh7vkPs1o25x+wBWe8p+JEzIxDRkgxb5QPlidn4i68nx0129m77a+Y4ef0+qj8D8PuRZV5uZWy3BxyjTmQn8RdkafIfO8kjez2B1vX0jS0XAcTw+APzKNXdkt6XWZndcpGyddR8DZPYaH2QZ9huL8nz8xuyT2MLFIzpN2275uRmbv01oQjX9I16bDtAq88Y4Rg+NPdPRrGW7JsyXbLvmTPJ8kuPjf20rIiAiIgIiICIiAiIgIiICIiAiIgIiICIiAiIgIiICIiAi4c5rGlziA0dySdAKoXOcx2y+rxOjYzNsu+W2aOJwqMd6l82taHc/TvetILgoTPcqxeElZWsSST3pBuKlVjMs8n8MHcD7nQ+6iW8Qyt9pmznLMt8+Tu+HGyCrAz/AJWgAu0Pcu2fVTeB45icBHIMXTZE+XvLMSXSSn3e87LvXyUEGW8q5N1OZM7jeMLtNaYmvuyt9STsti331+o+qlMFxPGYa066z8RbyD29D712YzTFvsHH9I+zQAp5EBERAREQEREBERAREQEREBERAREQEREBERAREQEREBERAREQQPOYIbPFr0ViJksbmt2yRocD9bT4Kl6MENarDBWijihjYGsjjaGtaNeAB2AREHeiIgIiICIiAiIgIiICIiAiIgIiICIiAiIgIiICIiAiIgIiICIiAiIg/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en-US" altLang="en-US" sz="50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547">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547">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47">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dirty="0">
                <a:ea typeface="ＭＳ Ｐゴシック" charset="-128"/>
              </a:rPr>
              <a:t>Recap: Digital Audio and Arrays</a:t>
            </a:r>
          </a:p>
        </p:txBody>
      </p:sp>
      <p:sp>
        <p:nvSpPr>
          <p:cNvPr id="3" name="Content Placeholder 2"/>
          <p:cNvSpPr>
            <a:spLocks noGrp="1"/>
          </p:cNvSpPr>
          <p:nvPr>
            <p:ph idx="1"/>
          </p:nvPr>
        </p:nvSpPr>
        <p:spPr>
          <a:xfrm>
            <a:off x="533399" y="1371600"/>
            <a:ext cx="8286711" cy="4648200"/>
          </a:xfrm>
        </p:spPr>
        <p:txBody>
          <a:bodyPr/>
          <a:lstStyle/>
          <a:p>
            <a:r>
              <a:rPr lang="en-US" dirty="0"/>
              <a:t>Audio is a </a:t>
            </a:r>
            <a:br>
              <a:rPr lang="en-US" dirty="0"/>
            </a:br>
            <a:r>
              <a:rPr lang="en-US" dirty="0"/>
              <a:t>composition </a:t>
            </a:r>
            <a:br>
              <a:rPr lang="en-US" dirty="0"/>
            </a:br>
            <a:r>
              <a:rPr lang="en-US" dirty="0"/>
              <a:t>of sin waves</a:t>
            </a:r>
          </a:p>
          <a:p>
            <a:endParaRPr lang="en-US" dirty="0"/>
          </a:p>
          <a:p>
            <a:r>
              <a:rPr lang="en-US" dirty="0"/>
              <a:t>Digital audio is samples of audio waves</a:t>
            </a:r>
          </a:p>
          <a:p>
            <a:endParaRPr lang="en-US" dirty="0"/>
          </a:p>
          <a:p>
            <a:endParaRPr lang="en-US" dirty="0"/>
          </a:p>
        </p:txBody>
      </p:sp>
      <p:sp>
        <p:nvSpPr>
          <p:cNvPr id="993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2B968D44-2397-044F-949C-594B9ED93510}" type="slidenum">
              <a:rPr lang="en-US" altLang="en-US" sz="1200">
                <a:latin typeface="Tahoma" charset="0"/>
              </a:rPr>
              <a:pPr>
                <a:spcBef>
                  <a:spcPct val="0"/>
                </a:spcBef>
                <a:buClrTx/>
                <a:buSzTx/>
                <a:buFontTx/>
                <a:buNone/>
              </a:pPr>
              <a:t>2</a:t>
            </a:fld>
            <a:endParaRPr lang="en-US" altLang="en-US" sz="1200">
              <a:latin typeface="Tahoma" charset="0"/>
            </a:endParaRPr>
          </a:p>
        </p:txBody>
      </p:sp>
      <p:pic>
        <p:nvPicPr>
          <p:cNvPr id="7" name="Picture 6"/>
          <p:cNvPicPr>
            <a:picLocks noChangeAspect="1"/>
          </p:cNvPicPr>
          <p:nvPr/>
        </p:nvPicPr>
        <p:blipFill>
          <a:blip r:embed="rId3">
            <a:lum/>
            <a:alphaModFix/>
          </a:blip>
          <a:srcRect/>
          <a:stretch>
            <a:fillRect/>
          </a:stretch>
        </p:blipFill>
        <p:spPr>
          <a:xfrm>
            <a:off x="4191000" y="1371600"/>
            <a:ext cx="4629111" cy="1871013"/>
          </a:xfrm>
          <a:prstGeom prst="rect">
            <a:avLst/>
          </a:prstGeom>
          <a:noFill/>
          <a:ln>
            <a:noFill/>
          </a:ln>
        </p:spPr>
      </p:pic>
      <p:pic>
        <p:nvPicPr>
          <p:cNvPr id="9" name="Picture 8"/>
          <p:cNvPicPr>
            <a:picLocks noChangeAspect="1"/>
          </p:cNvPicPr>
          <p:nvPr/>
        </p:nvPicPr>
        <p:blipFill>
          <a:blip r:embed="rId4">
            <a:lum/>
            <a:alphaModFix/>
          </a:blip>
          <a:srcRect l="6249"/>
          <a:stretch>
            <a:fillRect/>
          </a:stretch>
        </p:blipFill>
        <p:spPr>
          <a:xfrm>
            <a:off x="1855921" y="4140851"/>
            <a:ext cx="2335079" cy="1868063"/>
          </a:xfrm>
          <a:prstGeom prst="rect">
            <a:avLst/>
          </a:prstGeom>
          <a:noFill/>
          <a:ln>
            <a:noFill/>
          </a:ln>
        </p:spPr>
      </p:pic>
      <mc:AlternateContent xmlns:mc="http://schemas.openxmlformats.org/markup-compatibility/2006" xmlns:a14="http://schemas.microsoft.com/office/drawing/2010/main">
        <mc:Choice Requires="a14">
          <p:sp>
            <p:nvSpPr>
              <p:cNvPr id="10" name="Object 13"/>
              <p:cNvSpPr txBox="1">
                <a:spLocks noResize="1"/>
              </p:cNvSpPr>
              <p:nvPr/>
            </p:nvSpPr>
            <p:spPr>
              <a:xfrm>
                <a:off x="4446721" y="4674251"/>
                <a:ext cx="2038986" cy="574730"/>
              </a:xfrm>
              <a:prstGeom prst="rect">
                <a:avLst/>
              </a:prstGeom>
              <a:noFill/>
              <a:ln>
                <a:noFill/>
              </a:ln>
            </p:spPr>
            <p:txBody>
              <a:bodyPr vert="horz" wrap="none" lIns="81638" tIns="40819" rIns="81638" bIns="40819" anchorCtr="0" compatLnSpc="0">
                <a:noAutofit/>
              </a:bodyPr>
              <a:lstStyle/>
              <a:p>
                <a:pPr>
                  <a:spcBef>
                    <a:spcPts val="0"/>
                  </a:spcBef>
                  <a:spcAft>
                    <a:spcPts val="0"/>
                  </a:spcAft>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𝑦</m:t>
                      </m:r>
                      <m:r>
                        <a:rPr lang="en-US" sz="2000">
                          <a:latin typeface="Cambria Math" panose="02040503050406030204" pitchFamily="18" charset="0"/>
                        </a:rPr>
                        <m:t>(</m:t>
                      </m:r>
                      <m:r>
                        <a:rPr lang="en-US" sz="2000" i="1">
                          <a:latin typeface="Cambria Math" panose="02040503050406030204" pitchFamily="18" charset="0"/>
                        </a:rPr>
                        <m:t>𝑖</m:t>
                      </m:r>
                      <m:d>
                        <m:dPr>
                          <m:begChr m:val=")"/>
                          <m:endChr m:val=""/>
                          <m:ctrlPr>
                            <a:rPr lang="en-US" sz="2000" i="1">
                              <a:latin typeface="Cambria Math" panose="02040503050406030204" pitchFamily="18" charset="0"/>
                            </a:rPr>
                          </m:ctrlPr>
                        </m:dPr>
                        <m:e>
                          <m:r>
                            <a:rPr lang="en-US" sz="2000">
                              <a:latin typeface="Cambria Math" panose="02040503050406030204" pitchFamily="18" charset="0"/>
                            </a:rPr>
                            <m:t>=</m:t>
                          </m:r>
                          <m:r>
                            <m:rPr>
                              <m:nor/>
                            </m:rPr>
                            <a:rPr lang="en-US" sz="2000" i="1">
                              <a:latin typeface="Cambria Math" panose="02040503050406030204" pitchFamily="18" charset="0"/>
                            </a:rPr>
                            <m:t>sin</m:t>
                          </m:r>
                        </m:e>
                      </m:d>
                      <m:d>
                        <m:dPr>
                          <m:ctrlPr>
                            <a:rPr lang="en-US" sz="2000" i="1">
                              <a:latin typeface="Cambria Math" panose="02040503050406030204" pitchFamily="18" charset="0"/>
                            </a:rPr>
                          </m:ctrlPr>
                        </m:dPr>
                        <m:e>
                          <m:r>
                            <a:rPr lang="en-US" sz="2000" b="0" i="1" smtClean="0">
                              <a:latin typeface="Cambria Math" charset="0"/>
                            </a:rPr>
                            <m:t>2</m:t>
                          </m:r>
                          <m:r>
                            <a:rPr lang="en-US" sz="2000" b="0" i="1" smtClean="0">
                              <a:latin typeface="Cambria Math" charset="0"/>
                              <a:ea typeface="Cambria Math" charset="0"/>
                              <a:cs typeface="Cambria Math" charset="0"/>
                            </a:rPr>
                            <m:t>𝜋</m:t>
                          </m:r>
                          <m:r>
                            <a:rPr lang="en-US" sz="2000" b="0" i="1" smtClean="0">
                              <a:latin typeface="Cambria Math" charset="0"/>
                              <a:ea typeface="Cambria Math" charset="0"/>
                              <a:cs typeface="Cambria Math" charset="0"/>
                            </a:rPr>
                            <m:t>𝑓</m:t>
                          </m:r>
                          <m:f>
                            <m:fPr>
                              <m:ctrlPr>
                                <a:rPr lang="en-US" sz="2000" i="1" smtClean="0">
                                  <a:latin typeface="Cambria Math" panose="02040503050406030204" pitchFamily="18" charset="0"/>
                                </a:rPr>
                              </m:ctrlPr>
                            </m:fPr>
                            <m:num>
                              <m:r>
                                <a:rPr lang="en-US" sz="2000" i="1">
                                  <a:latin typeface="Cambria Math" panose="02040503050406030204" pitchFamily="18" charset="0"/>
                                </a:rPr>
                                <m:t>𝑖</m:t>
                              </m:r>
                            </m:num>
                            <m:den>
                              <m:r>
                                <m:rPr>
                                  <m:nor/>
                                </m:rPr>
                                <a:rPr lang="en-US" sz="2000" i="1">
                                  <a:latin typeface="Cambria Math" panose="02040503050406030204" pitchFamily="18" charset="0"/>
                                </a:rPr>
                                <m:t>44</m:t>
                              </m:r>
                              <m:r>
                                <a:rPr lang="en-US" sz="2000">
                                  <a:latin typeface="Cambria Math" panose="02040503050406030204" pitchFamily="18" charset="0"/>
                                </a:rPr>
                                <m:t>,</m:t>
                              </m:r>
                              <m:r>
                                <m:rPr>
                                  <m:nor/>
                                </m:rPr>
                                <a:rPr lang="en-US" sz="2000" i="1">
                                  <a:latin typeface="Cambria Math" panose="02040503050406030204" pitchFamily="18" charset="0"/>
                                </a:rPr>
                                <m:t>100</m:t>
                              </m:r>
                            </m:den>
                          </m:f>
                        </m:e>
                      </m:d>
                    </m:oMath>
                  </m:oMathPara>
                </a14:m>
                <a:endParaRPr lang="en-US" sz="2000" dirty="0">
                  <a:latin typeface="Liberation Sans" pitchFamily="18"/>
                </a:endParaRPr>
              </a:p>
            </p:txBody>
          </p:sp>
        </mc:Choice>
        <mc:Fallback xmlns="">
          <p:sp>
            <p:nvSpPr>
              <p:cNvPr id="10" name="Object 13"/>
              <p:cNvSpPr txBox="1">
                <a:spLocks noRot="1" noChangeAspect="1" noMove="1" noResize="1" noEditPoints="1" noAdjustHandles="1" noChangeArrowheads="1" noChangeShapeType="1" noTextEdit="1"/>
              </p:cNvSpPr>
              <p:nvPr/>
            </p:nvSpPr>
            <p:spPr>
              <a:xfrm>
                <a:off x="4446721" y="4674251"/>
                <a:ext cx="2038986" cy="574730"/>
              </a:xfrm>
              <a:prstGeom prst="rect">
                <a:avLst/>
              </a:prstGeom>
              <a:blipFill rotWithShape="0">
                <a:blip r:embed="rId5"/>
                <a:stretch>
                  <a:fillRect r="-28657" b="-1276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188494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tLang="en-US" sz="2800">
                <a:ea typeface="ＭＳ Ｐゴシック" charset="-128"/>
              </a:rPr>
              <a:t>Road Ahead: Object Oriented Programming</a:t>
            </a:r>
          </a:p>
        </p:txBody>
      </p:sp>
      <p:sp>
        <p:nvSpPr>
          <p:cNvPr id="110594" name="Content Placeholder 2"/>
          <p:cNvSpPr>
            <a:spLocks noGrp="1"/>
          </p:cNvSpPr>
          <p:nvPr>
            <p:ph idx="1"/>
          </p:nvPr>
        </p:nvSpPr>
        <p:spPr/>
        <p:txBody>
          <a:bodyPr/>
          <a:lstStyle/>
          <a:p>
            <a:r>
              <a:rPr lang="en-US" altLang="en-US" dirty="0">
                <a:ea typeface="ＭＳ Ｐゴシック" charset="-128"/>
              </a:rPr>
              <a:t>Four steps</a:t>
            </a:r>
          </a:p>
          <a:p>
            <a:pPr lvl="1">
              <a:buFont typeface="Arial" panose="020B0604020202020204" pitchFamily="34" charset="0"/>
              <a:buChar char="•"/>
            </a:pPr>
            <a:r>
              <a:rPr lang="en-US" altLang="en-US" dirty="0" err="1">
                <a:ea typeface="ＭＳ Ｐゴシック" charset="-128"/>
              </a:rPr>
              <a:t>Struct</a:t>
            </a:r>
            <a:r>
              <a:rPr lang="en-US" altLang="en-US" dirty="0">
                <a:ea typeface="ＭＳ Ｐゴシック" charset="-128"/>
              </a:rPr>
              <a:t> data type (organize data together)</a:t>
            </a:r>
          </a:p>
          <a:p>
            <a:pPr lvl="1">
              <a:buFont typeface="Arial" panose="020B0604020202020204" pitchFamily="34" charset="0"/>
              <a:buChar char="•"/>
            </a:pPr>
            <a:endParaRPr lang="en-US" altLang="en-US" dirty="0">
              <a:ea typeface="ＭＳ Ｐゴシック" charset="-128"/>
            </a:endParaRPr>
          </a:p>
          <a:p>
            <a:pPr lvl="1">
              <a:buFont typeface="Arial" panose="020B0604020202020204" pitchFamily="34" charset="0"/>
              <a:buChar char="•"/>
            </a:pPr>
            <a:r>
              <a:rPr lang="en-US" altLang="en-US" dirty="0">
                <a:ea typeface="ＭＳ Ｐゴシック" charset="-128"/>
              </a:rPr>
              <a:t>Object-oriented programming (organize data and code)</a:t>
            </a:r>
          </a:p>
          <a:p>
            <a:pPr lvl="1">
              <a:buFont typeface="Arial" panose="020B0604020202020204" pitchFamily="34" charset="0"/>
              <a:buChar char="•"/>
            </a:pPr>
            <a:endParaRPr lang="en-US" altLang="en-US" dirty="0">
              <a:ea typeface="ＭＳ Ｐゴシック" charset="-128"/>
            </a:endParaRPr>
          </a:p>
          <a:p>
            <a:pPr lvl="1">
              <a:buFont typeface="Arial" panose="020B0604020202020204" pitchFamily="34" charset="0"/>
              <a:buChar char="•"/>
            </a:pPr>
            <a:r>
              <a:rPr lang="en-US" altLang="en-US" dirty="0">
                <a:ea typeface="ＭＳ Ｐゴシック" charset="-128"/>
              </a:rPr>
              <a:t>Class </a:t>
            </a:r>
            <a:r>
              <a:rPr lang="en-US" altLang="en-US" dirty="0">
                <a:solidFill>
                  <a:srgbClr val="C00000"/>
                </a:solidFill>
                <a:ea typeface="ＭＳ Ｐゴシック" charset="-128"/>
              </a:rPr>
              <a:t>inheritance</a:t>
            </a:r>
            <a:r>
              <a:rPr lang="en-US" altLang="en-US" dirty="0">
                <a:ea typeface="ＭＳ Ｐゴシック" charset="-128"/>
              </a:rPr>
              <a:t> (reuse code)</a:t>
            </a:r>
          </a:p>
          <a:p>
            <a:pPr lvl="1">
              <a:buFont typeface="Arial" panose="020B0604020202020204" pitchFamily="34" charset="0"/>
              <a:buChar char="•"/>
            </a:pPr>
            <a:endParaRPr lang="en-US" altLang="en-US" dirty="0">
              <a:ea typeface="ＭＳ Ｐゴシック" charset="-128"/>
            </a:endParaRPr>
          </a:p>
          <a:p>
            <a:pPr lvl="1">
              <a:buFont typeface="Arial" panose="020B0604020202020204" pitchFamily="34" charset="0"/>
              <a:buChar char="•"/>
            </a:pPr>
            <a:r>
              <a:rPr lang="en-US" altLang="en-US" dirty="0">
                <a:solidFill>
                  <a:srgbClr val="C00000"/>
                </a:solidFill>
                <a:ea typeface="ＭＳ Ｐゴシック" charset="-128"/>
              </a:rPr>
              <a:t>Polymorphism</a:t>
            </a:r>
            <a:r>
              <a:rPr lang="en-US" altLang="en-US" dirty="0">
                <a:ea typeface="ＭＳ Ｐゴシック" charset="-128"/>
              </a:rPr>
              <a:t> (reuse code, allowing adaptation)</a:t>
            </a:r>
          </a:p>
        </p:txBody>
      </p:sp>
      <p:sp>
        <p:nvSpPr>
          <p:cNvPr id="1105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A80DF215-6031-7C40-97C0-09B28CEE9DEA}" type="slidenum">
              <a:rPr lang="en-US" altLang="en-US" sz="1200">
                <a:latin typeface="Tahoma" charset="0"/>
              </a:rPr>
              <a:pPr>
                <a:spcBef>
                  <a:spcPct val="0"/>
                </a:spcBef>
                <a:buClrTx/>
                <a:buSzTx/>
                <a:buFontTx/>
                <a:buNone/>
              </a:pPr>
              <a:t>20</a:t>
            </a:fld>
            <a:endParaRPr lang="en-US" altLang="en-US" sz="1200">
              <a:latin typeface="Tahoma" charset="0"/>
            </a:endParaRPr>
          </a:p>
        </p:txBody>
      </p:sp>
      <p:sp>
        <p:nvSpPr>
          <p:cNvPr id="3" name="TextBox 2">
            <a:extLst>
              <a:ext uri="{FF2B5EF4-FFF2-40B4-BE49-F238E27FC236}">
                <a16:creationId xmlns:a16="http://schemas.microsoft.com/office/drawing/2014/main" id="{39922EAC-FC05-49D3-A7D5-9C0B4D2E15F2}"/>
              </a:ext>
            </a:extLst>
          </p:cNvPr>
          <p:cNvSpPr txBox="1"/>
          <p:nvPr/>
        </p:nvSpPr>
        <p:spPr>
          <a:xfrm>
            <a:off x="5029200" y="5771346"/>
            <a:ext cx="3733800" cy="954107"/>
          </a:xfrm>
          <a:prstGeom prst="rect">
            <a:avLst/>
          </a:prstGeom>
          <a:noFill/>
        </p:spPr>
        <p:txBody>
          <a:bodyPr wrap="square">
            <a:spAutoFit/>
          </a:bodyPr>
          <a:lstStyle/>
          <a:p>
            <a:r>
              <a:rPr kumimoji="0" lang="en-US" altLang="en-US" sz="2800" b="0" i="0" u="none" strike="noStrike" kern="0" cap="none" spc="0" normalizeH="0" baseline="0" noProof="0" dirty="0">
                <a:ln>
                  <a:noFill/>
                </a:ln>
                <a:solidFill>
                  <a:srgbClr val="C00000"/>
                </a:solidFill>
                <a:effectLst/>
                <a:uLnTx/>
                <a:uFillTx/>
                <a:latin typeface="Comic Sans MS"/>
                <a:ea typeface="ＭＳ Ｐゴシック" charset="-128"/>
              </a:rPr>
              <a:t>Inheritance</a:t>
            </a:r>
            <a:r>
              <a:rPr kumimoji="0" lang="zh-CN" altLang="en-US" sz="2800" b="0" i="0" u="none" strike="noStrike" kern="0" cap="none" spc="0" normalizeH="0" baseline="0" noProof="0" dirty="0">
                <a:ln>
                  <a:noFill/>
                </a:ln>
                <a:solidFill>
                  <a:srgbClr val="C00000"/>
                </a:solidFill>
                <a:effectLst/>
                <a:uLnTx/>
                <a:uFillTx/>
                <a:latin typeface="Comic Sans MS"/>
                <a:ea typeface="ＭＳ Ｐゴシック" charset="-128"/>
              </a:rPr>
              <a:t> 继承</a:t>
            </a:r>
            <a:endParaRPr kumimoji="0" lang="en-US" altLang="zh-CN" sz="2800" b="0" i="0" u="none" strike="noStrike" kern="0" cap="none" spc="0" normalizeH="0" baseline="0" noProof="0" dirty="0">
              <a:ln>
                <a:noFill/>
              </a:ln>
              <a:solidFill>
                <a:srgbClr val="C00000"/>
              </a:solidFill>
              <a:effectLst/>
              <a:uLnTx/>
              <a:uFillTx/>
              <a:latin typeface="Comic Sans MS"/>
              <a:ea typeface="ＭＳ Ｐゴシック" charset="-128"/>
            </a:endParaRPr>
          </a:p>
          <a:p>
            <a:r>
              <a:rPr kumimoji="0" lang="en-US" altLang="en-US" sz="2800" b="0" i="0" u="none" strike="noStrike" kern="0" cap="none" spc="0" normalizeH="0" baseline="0" noProof="0" dirty="0">
                <a:ln>
                  <a:noFill/>
                </a:ln>
                <a:solidFill>
                  <a:srgbClr val="C00000"/>
                </a:solidFill>
                <a:effectLst/>
                <a:uLnTx/>
                <a:uFillTx/>
                <a:latin typeface="Comic Sans MS"/>
                <a:ea typeface="ＭＳ Ｐゴシック" charset="-128"/>
              </a:rPr>
              <a:t>Polymorphism</a:t>
            </a:r>
            <a:r>
              <a:rPr kumimoji="0" lang="zh-CN" altLang="en-US" sz="2800" b="0" i="0" u="none" strike="noStrike" kern="0" cap="none" spc="0" normalizeH="0" baseline="0" noProof="0" dirty="0">
                <a:ln>
                  <a:noFill/>
                </a:ln>
                <a:solidFill>
                  <a:srgbClr val="C00000"/>
                </a:solidFill>
                <a:effectLst/>
                <a:uLnTx/>
                <a:uFillTx/>
                <a:latin typeface="Comic Sans MS"/>
                <a:ea typeface="ＭＳ Ｐゴシック" charset="-128"/>
              </a:rPr>
              <a:t> 多态</a:t>
            </a:r>
            <a:endParaRPr lang="en-C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p:cNvSpPr>
          <p:nvPr>
            <p:ph type="title"/>
          </p:nvPr>
        </p:nvSpPr>
        <p:spPr/>
        <p:txBody>
          <a:bodyPr/>
          <a:lstStyle/>
          <a:p>
            <a:pPr eaLnBrk="1" hangingPunct="1"/>
            <a:r>
              <a:rPr lang="en-US" altLang="en-US">
                <a:ea typeface="ＭＳ Ｐゴシック" charset="-128"/>
              </a:rPr>
              <a:t>A Programming Problem</a:t>
            </a:r>
          </a:p>
        </p:txBody>
      </p:sp>
      <p:sp>
        <p:nvSpPr>
          <p:cNvPr id="111618" name="Rectangle 3"/>
          <p:cNvSpPr>
            <a:spLocks noGrp="1"/>
          </p:cNvSpPr>
          <p:nvPr>
            <p:ph type="body" idx="1"/>
          </p:nvPr>
        </p:nvSpPr>
        <p:spPr/>
        <p:txBody>
          <a:bodyPr/>
          <a:lstStyle/>
          <a:p>
            <a:pPr eaLnBrk="1" hangingPunct="1"/>
            <a:r>
              <a:rPr lang="en-US" altLang="en-US" sz="2000" dirty="0">
                <a:ea typeface="ＭＳ Ｐゴシック" charset="-128"/>
              </a:rPr>
              <a:t>Given a file of cities' (x, y) coordinates,</a:t>
            </a:r>
            <a:br>
              <a:rPr lang="en-US" altLang="en-US" sz="2000" dirty="0">
                <a:ea typeface="ＭＳ Ｐゴシック" charset="-128"/>
              </a:rPr>
            </a:br>
            <a:r>
              <a:rPr lang="en-US" altLang="en-US" sz="2000" dirty="0">
                <a:ea typeface="ＭＳ Ｐゴシック" charset="-128"/>
              </a:rPr>
              <a:t>which begins with the number of cities:</a:t>
            </a:r>
          </a:p>
          <a:p>
            <a:pPr lvl="1" eaLnBrk="1" hangingPunct="1">
              <a:lnSpc>
                <a:spcPct val="70000"/>
              </a:lnSpc>
              <a:buFont typeface="Wingdings 2" charset="2"/>
              <a:buNone/>
            </a:pPr>
            <a:endParaRPr lang="en-US" altLang="en-US" sz="800" dirty="0">
              <a:latin typeface="Courier New" charset="0"/>
              <a:ea typeface="ＭＳ Ｐゴシック" charset="-128"/>
            </a:endParaRPr>
          </a:p>
          <a:p>
            <a:pPr lvl="1" eaLnBrk="1" hangingPunct="1">
              <a:lnSpc>
                <a:spcPct val="70000"/>
              </a:lnSpc>
              <a:buFont typeface="Wingdings 2" charset="2"/>
              <a:buNone/>
            </a:pPr>
            <a:r>
              <a:rPr lang="en-US" altLang="en-US" sz="1800" dirty="0">
                <a:latin typeface="Courier New" charset="0"/>
                <a:ea typeface="ＭＳ Ｐゴシック" charset="-128"/>
              </a:rPr>
              <a:t>6</a:t>
            </a:r>
          </a:p>
          <a:p>
            <a:pPr lvl="1" eaLnBrk="1" hangingPunct="1">
              <a:lnSpc>
                <a:spcPct val="70000"/>
              </a:lnSpc>
              <a:buFont typeface="Wingdings 2" charset="2"/>
              <a:buNone/>
            </a:pPr>
            <a:r>
              <a:rPr lang="en-US" altLang="en-US" sz="1800" dirty="0">
                <a:latin typeface="Courier New" charset="0"/>
                <a:ea typeface="ＭＳ Ｐゴシック" charset="-128"/>
              </a:rPr>
              <a:t>50 20</a:t>
            </a:r>
          </a:p>
          <a:p>
            <a:pPr lvl="1" eaLnBrk="1" hangingPunct="1">
              <a:lnSpc>
                <a:spcPct val="70000"/>
              </a:lnSpc>
              <a:buFont typeface="Wingdings 2" charset="2"/>
              <a:buNone/>
            </a:pPr>
            <a:r>
              <a:rPr lang="en-US" altLang="en-US" sz="1800" dirty="0">
                <a:latin typeface="Courier New" charset="0"/>
                <a:ea typeface="ＭＳ Ｐゴシック" charset="-128"/>
              </a:rPr>
              <a:t>90 60</a:t>
            </a:r>
          </a:p>
          <a:p>
            <a:pPr lvl="1" eaLnBrk="1" hangingPunct="1">
              <a:lnSpc>
                <a:spcPct val="70000"/>
              </a:lnSpc>
              <a:buFont typeface="Wingdings 2" charset="2"/>
              <a:buNone/>
            </a:pPr>
            <a:r>
              <a:rPr lang="en-US" altLang="en-US" sz="1800" dirty="0">
                <a:latin typeface="Courier New" charset="0"/>
                <a:ea typeface="ＭＳ Ｐゴシック" charset="-128"/>
              </a:rPr>
              <a:t>10 72</a:t>
            </a:r>
          </a:p>
          <a:p>
            <a:pPr lvl="1" eaLnBrk="1" hangingPunct="1">
              <a:lnSpc>
                <a:spcPct val="70000"/>
              </a:lnSpc>
              <a:buFont typeface="Wingdings 2" charset="2"/>
              <a:buNone/>
            </a:pPr>
            <a:r>
              <a:rPr lang="en-US" altLang="en-US" sz="1800" dirty="0">
                <a:latin typeface="Courier New" charset="0"/>
                <a:ea typeface="ＭＳ Ｐゴシック" charset="-128"/>
              </a:rPr>
              <a:t>74 98</a:t>
            </a:r>
          </a:p>
          <a:p>
            <a:pPr lvl="1" eaLnBrk="1" hangingPunct="1">
              <a:lnSpc>
                <a:spcPct val="70000"/>
              </a:lnSpc>
              <a:buFont typeface="Wingdings 2" charset="2"/>
              <a:buNone/>
            </a:pPr>
            <a:r>
              <a:rPr lang="en-US" altLang="en-US" sz="1800" dirty="0">
                <a:latin typeface="Courier New" charset="0"/>
                <a:ea typeface="ＭＳ Ｐゴシック" charset="-128"/>
              </a:rPr>
              <a:t>5 136</a:t>
            </a:r>
          </a:p>
          <a:p>
            <a:pPr lvl="1" eaLnBrk="1" hangingPunct="1">
              <a:lnSpc>
                <a:spcPct val="70000"/>
              </a:lnSpc>
              <a:buFont typeface="Wingdings 2" charset="2"/>
              <a:buNone/>
            </a:pPr>
            <a:r>
              <a:rPr lang="en-US" altLang="en-US" sz="1800" dirty="0">
                <a:latin typeface="Courier New" charset="0"/>
                <a:ea typeface="ＭＳ Ｐゴシック" charset="-128"/>
              </a:rPr>
              <a:t>150 91</a:t>
            </a:r>
          </a:p>
          <a:p>
            <a:pPr lvl="1" eaLnBrk="1" hangingPunct="1">
              <a:lnSpc>
                <a:spcPct val="70000"/>
              </a:lnSpc>
              <a:buFont typeface="Wingdings 2" charset="2"/>
              <a:buNone/>
            </a:pPr>
            <a:endParaRPr lang="en-US" altLang="en-US" sz="1800" dirty="0">
              <a:latin typeface="Courier New" charset="0"/>
              <a:ea typeface="ＭＳ Ｐゴシック" charset="-128"/>
            </a:endParaRPr>
          </a:p>
          <a:p>
            <a:pPr lvl="1" eaLnBrk="1" hangingPunct="1">
              <a:lnSpc>
                <a:spcPct val="70000"/>
              </a:lnSpc>
              <a:buFont typeface="Wingdings 2" charset="2"/>
              <a:buNone/>
            </a:pPr>
            <a:endParaRPr lang="en-US" altLang="en-US" sz="1800" dirty="0">
              <a:latin typeface="Courier New" charset="0"/>
              <a:ea typeface="ＭＳ Ｐゴシック" charset="-128"/>
            </a:endParaRPr>
          </a:p>
          <a:p>
            <a:pPr lvl="1" eaLnBrk="1" hangingPunct="1">
              <a:lnSpc>
                <a:spcPct val="90000"/>
              </a:lnSpc>
              <a:buFont typeface="Wingdings 2" charset="2"/>
              <a:buNone/>
            </a:pPr>
            <a:endParaRPr lang="en-US" altLang="en-US" sz="700" dirty="0">
              <a:ea typeface="ＭＳ Ｐゴシック" charset="-128"/>
            </a:endParaRPr>
          </a:p>
          <a:p>
            <a:pPr eaLnBrk="1" hangingPunct="1">
              <a:lnSpc>
                <a:spcPct val="90000"/>
              </a:lnSpc>
            </a:pPr>
            <a:r>
              <a:rPr lang="en-US" altLang="en-US" sz="2000" dirty="0">
                <a:ea typeface="ＭＳ Ｐゴシック" charset="-128"/>
              </a:rPr>
              <a:t>Write a program to draw the cities and then drop a center point and turn all cities that are within a given radius red :</a:t>
            </a:r>
          </a:p>
          <a:p>
            <a:pPr lvl="1" eaLnBrk="1" hangingPunct="1">
              <a:lnSpc>
                <a:spcPct val="70000"/>
              </a:lnSpc>
              <a:buFont typeface="Wingdings 2" charset="2"/>
              <a:buNone/>
            </a:pPr>
            <a:endParaRPr lang="en-US" altLang="en-US" sz="800" dirty="0">
              <a:latin typeface="Courier New" charset="0"/>
              <a:ea typeface="ＭＳ Ｐゴシック" charset="-128"/>
            </a:endParaRPr>
          </a:p>
          <a:p>
            <a:pPr lvl="1" eaLnBrk="1" hangingPunct="1">
              <a:lnSpc>
                <a:spcPct val="70000"/>
              </a:lnSpc>
              <a:buFont typeface="Wingdings 2" charset="2"/>
              <a:buNone/>
            </a:pPr>
            <a:r>
              <a:rPr lang="en-US" altLang="en-US" sz="1800" dirty="0">
                <a:latin typeface="Courier New" charset="0"/>
                <a:ea typeface="ＭＳ Ｐゴシック" charset="-128"/>
              </a:rPr>
              <a:t>Center site x? </a:t>
            </a:r>
            <a:r>
              <a:rPr lang="en-US" altLang="en-US" sz="1800" b="1" u="sng" dirty="0">
                <a:latin typeface="Courier New" charset="0"/>
                <a:ea typeface="ＭＳ Ｐゴシック" charset="-128"/>
              </a:rPr>
              <a:t>100</a:t>
            </a:r>
          </a:p>
          <a:p>
            <a:pPr lvl="1" eaLnBrk="1" hangingPunct="1">
              <a:lnSpc>
                <a:spcPct val="70000"/>
              </a:lnSpc>
              <a:buFont typeface="Wingdings 2" charset="2"/>
              <a:buNone/>
            </a:pPr>
            <a:r>
              <a:rPr lang="en-US" altLang="en-US" sz="1800" dirty="0">
                <a:latin typeface="Courier New" charset="0"/>
                <a:ea typeface="ＭＳ Ｐゴシック" charset="-128"/>
              </a:rPr>
              <a:t>Center site y? </a:t>
            </a:r>
            <a:r>
              <a:rPr lang="en-US" altLang="en-US" sz="1800" b="1" u="sng" dirty="0">
                <a:latin typeface="Courier New" charset="0"/>
                <a:ea typeface="ＭＳ Ｐゴシック" charset="-128"/>
              </a:rPr>
              <a:t>100</a:t>
            </a:r>
          </a:p>
          <a:p>
            <a:pPr lvl="1" eaLnBrk="1" hangingPunct="1">
              <a:lnSpc>
                <a:spcPct val="70000"/>
              </a:lnSpc>
              <a:buFont typeface="Wingdings 2" charset="2"/>
              <a:buNone/>
            </a:pPr>
            <a:r>
              <a:rPr lang="en-US" altLang="en-US" sz="1800" dirty="0">
                <a:latin typeface="Courier New" charset="0"/>
                <a:ea typeface="ＭＳ Ｐゴシック" charset="-128"/>
              </a:rPr>
              <a:t>Radius? </a:t>
            </a:r>
            <a:r>
              <a:rPr lang="en-US" altLang="en-US" sz="1800" b="1" u="sng" dirty="0">
                <a:latin typeface="Courier New" charset="0"/>
                <a:ea typeface="ＭＳ Ｐゴシック" charset="-128"/>
              </a:rPr>
              <a:t>75</a:t>
            </a:r>
          </a:p>
        </p:txBody>
      </p:sp>
      <p:pic>
        <p:nvPicPr>
          <p:cNvPr id="1116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0" y="1285875"/>
            <a:ext cx="20193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p:cNvSpPr>
          <p:nvPr>
            <p:ph type="title"/>
          </p:nvPr>
        </p:nvSpPr>
        <p:spPr/>
        <p:txBody>
          <a:bodyPr/>
          <a:lstStyle/>
          <a:p>
            <a:pPr eaLnBrk="1" hangingPunct="1"/>
            <a:r>
              <a:rPr lang="en-US" altLang="en-US" dirty="0">
                <a:ea typeface="ＭＳ Ｐゴシック" charset="-128"/>
              </a:rPr>
              <a:t>Solution We Can Do So Far</a:t>
            </a:r>
          </a:p>
        </p:txBody>
      </p:sp>
      <p:sp>
        <p:nvSpPr>
          <p:cNvPr id="7171" name="Rectangle 3"/>
          <p:cNvSpPr>
            <a:spLocks noGrp="1"/>
          </p:cNvSpPr>
          <p:nvPr>
            <p:ph type="body" idx="1"/>
          </p:nvPr>
        </p:nvSpPr>
        <p:spPr/>
        <p:txBody>
          <a:bodyPr/>
          <a:lstStyle/>
          <a:p>
            <a:pPr lvl="1" eaLnBrk="1" hangingPunct="1">
              <a:lnSpc>
                <a:spcPct val="80000"/>
              </a:lnSpc>
              <a:buFont typeface="Wingdings 2" charset="2"/>
              <a:buNone/>
            </a:pPr>
            <a:r>
              <a:rPr lang="en-US" altLang="en-US" sz="1600" dirty="0">
                <a:latin typeface="Courier New" charset="0"/>
                <a:ea typeface="ＭＳ Ｐゴシック" charset="-128"/>
              </a:rPr>
              <a:t>Scanner input = new Scanner(new File("</a:t>
            </a:r>
            <a:r>
              <a:rPr lang="en-US" altLang="en-US" sz="1600" dirty="0" err="1">
                <a:latin typeface="Courier New" charset="0"/>
                <a:ea typeface="ＭＳ Ｐゴシック" charset="-128"/>
              </a:rPr>
              <a:t>cities.txt</a:t>
            </a:r>
            <a:r>
              <a:rPr lang="en-US" altLang="en-US" sz="1600" dirty="0">
                <a:latin typeface="Courier New" charset="0"/>
                <a:ea typeface="ＭＳ Ｐゴシック" charset="-128"/>
              </a:rPr>
              <a:t>"));</a:t>
            </a:r>
          </a:p>
          <a:p>
            <a:pPr lvl="1" eaLnBrk="1" hangingPunct="1">
              <a:lnSpc>
                <a:spcPct val="80000"/>
              </a:lnSpc>
              <a:buFont typeface="Wingdings 2" charset="2"/>
              <a:buNone/>
            </a:pPr>
            <a:r>
              <a:rPr lang="en-US" altLang="en-US" sz="1600" dirty="0">
                <a:latin typeface="Courier New" charset="0"/>
                <a:ea typeface="ＭＳ Ｐゴシック" charset="-128"/>
              </a:rPr>
              <a:t>int </a:t>
            </a:r>
            <a:r>
              <a:rPr lang="en-US" altLang="en-US" sz="1600" dirty="0" err="1">
                <a:latin typeface="Courier New" charset="0"/>
                <a:ea typeface="ＭＳ Ｐゴシック" charset="-128"/>
              </a:rPr>
              <a:t>cityCount</a:t>
            </a:r>
            <a:r>
              <a:rPr lang="en-US" altLang="en-US" sz="1600" dirty="0">
                <a:latin typeface="Courier New" charset="0"/>
                <a:ea typeface="ＭＳ Ｐゴシック" charset="-128"/>
              </a:rPr>
              <a:t> = </a:t>
            </a:r>
            <a:r>
              <a:rPr lang="en-US" altLang="en-US" sz="1600" dirty="0" err="1">
                <a:latin typeface="Courier New" charset="0"/>
                <a:ea typeface="ＭＳ Ｐゴシック" charset="-128"/>
              </a:rPr>
              <a:t>input.nextInt</a:t>
            </a:r>
            <a:r>
              <a:rPr lang="en-US" altLang="en-US" sz="1600" dirty="0">
                <a:latin typeface="Courier New" charset="0"/>
                <a:ea typeface="ＭＳ Ｐゴシック" charset="-128"/>
              </a:rPr>
              <a:t>();</a:t>
            </a:r>
          </a:p>
          <a:p>
            <a:pPr lvl="1" eaLnBrk="1" hangingPunct="1">
              <a:lnSpc>
                <a:spcPct val="80000"/>
              </a:lnSpc>
              <a:buFont typeface="Wingdings 2" charset="2"/>
              <a:buNone/>
            </a:pPr>
            <a:r>
              <a:rPr lang="en-US" altLang="en-US" sz="1600" b="1" dirty="0">
                <a:latin typeface="Courier New" charset="0"/>
                <a:ea typeface="ＭＳ Ｐゴシック" charset="-128"/>
              </a:rPr>
              <a:t>int[] </a:t>
            </a:r>
            <a:r>
              <a:rPr lang="en-US" altLang="en-US" sz="1600" b="1" dirty="0" err="1">
                <a:latin typeface="Courier New" charset="0"/>
                <a:ea typeface="ＭＳ Ｐゴシック" charset="-128"/>
              </a:rPr>
              <a:t>xCoords</a:t>
            </a:r>
            <a:r>
              <a:rPr lang="en-US" altLang="en-US" sz="1600" b="1" dirty="0">
                <a:latin typeface="Courier New" charset="0"/>
                <a:ea typeface="ＭＳ Ｐゴシック" charset="-128"/>
              </a:rPr>
              <a:t> = new int[</a:t>
            </a:r>
            <a:r>
              <a:rPr lang="en-US" altLang="en-US" sz="1600" b="1" dirty="0" err="1">
                <a:latin typeface="Courier New" charset="0"/>
                <a:ea typeface="ＭＳ Ｐゴシック" charset="-128"/>
              </a:rPr>
              <a:t>cityCount</a:t>
            </a:r>
            <a:r>
              <a:rPr lang="en-US" altLang="en-US" sz="1600" b="1" dirty="0">
                <a:latin typeface="Courier New" charset="0"/>
                <a:ea typeface="ＭＳ Ｐゴシック" charset="-128"/>
              </a:rPr>
              <a:t>];</a:t>
            </a:r>
          </a:p>
          <a:p>
            <a:pPr lvl="1" eaLnBrk="1" hangingPunct="1">
              <a:lnSpc>
                <a:spcPct val="80000"/>
              </a:lnSpc>
              <a:buFont typeface="Wingdings 2" charset="2"/>
              <a:buNone/>
            </a:pPr>
            <a:r>
              <a:rPr lang="en-US" altLang="en-US" sz="1600" b="1" dirty="0">
                <a:latin typeface="Courier New" charset="0"/>
                <a:ea typeface="ＭＳ Ｐゴシック" charset="-128"/>
              </a:rPr>
              <a:t>int[] </a:t>
            </a:r>
            <a:r>
              <a:rPr lang="en-US" altLang="en-US" sz="1600" b="1" dirty="0" err="1">
                <a:latin typeface="Courier New" charset="0"/>
                <a:ea typeface="ＭＳ Ｐゴシック" charset="-128"/>
              </a:rPr>
              <a:t>yCoords</a:t>
            </a:r>
            <a:r>
              <a:rPr lang="en-US" altLang="en-US" sz="1600" b="1" dirty="0">
                <a:latin typeface="Courier New" charset="0"/>
                <a:ea typeface="ＭＳ Ｐゴシック" charset="-128"/>
              </a:rPr>
              <a:t> = new int[</a:t>
            </a:r>
            <a:r>
              <a:rPr lang="en-US" altLang="en-US" sz="1600" b="1" dirty="0" err="1">
                <a:latin typeface="Courier New" charset="0"/>
                <a:ea typeface="ＭＳ Ｐゴシック" charset="-128"/>
              </a:rPr>
              <a:t>cityCount</a:t>
            </a:r>
            <a:r>
              <a:rPr lang="en-US" altLang="en-US" sz="1600" b="1" dirty="0">
                <a:latin typeface="Courier New" charset="0"/>
                <a:ea typeface="ＭＳ Ｐゴシック" charset="-128"/>
              </a:rPr>
              <a:t>];</a:t>
            </a:r>
            <a:br>
              <a:rPr lang="en-US" altLang="en-US" sz="2000" dirty="0">
                <a:latin typeface="Courier New" charset="0"/>
                <a:ea typeface="ＭＳ Ｐゴシック" charset="-128"/>
              </a:rPr>
            </a:br>
            <a:endParaRPr lang="en-US" altLang="en-US" sz="500" dirty="0">
              <a:latin typeface="Courier New" charset="0"/>
              <a:ea typeface="ＭＳ Ｐゴシック" charset="-128"/>
            </a:endParaRPr>
          </a:p>
          <a:p>
            <a:pPr lvl="1" eaLnBrk="1" hangingPunct="1">
              <a:lnSpc>
                <a:spcPct val="80000"/>
              </a:lnSpc>
              <a:buFont typeface="Wingdings 2" charset="2"/>
              <a:buNone/>
            </a:pPr>
            <a:endParaRPr lang="en-US" altLang="en-US" sz="1600" dirty="0">
              <a:latin typeface="Courier New" charset="0"/>
              <a:ea typeface="ＭＳ Ｐゴシック" charset="-128"/>
            </a:endParaRPr>
          </a:p>
          <a:p>
            <a:pPr lvl="1" eaLnBrk="1" hangingPunct="1">
              <a:lnSpc>
                <a:spcPct val="80000"/>
              </a:lnSpc>
              <a:buFont typeface="Wingdings 2" charset="2"/>
              <a:buNone/>
            </a:pPr>
            <a:r>
              <a:rPr lang="en-US" altLang="en-US" sz="1600" dirty="0">
                <a:latin typeface="Courier New" charset="0"/>
                <a:ea typeface="ＭＳ Ｐゴシック" charset="-128"/>
              </a:rPr>
              <a:t>Scanner console = new Scanner( </a:t>
            </a:r>
            <a:r>
              <a:rPr lang="en-US" altLang="en-US" sz="1600" dirty="0" err="1">
                <a:latin typeface="Courier New" charset="0"/>
                <a:ea typeface="ＭＳ Ｐゴシック" charset="-128"/>
              </a:rPr>
              <a:t>System.in</a:t>
            </a:r>
            <a:r>
              <a:rPr lang="en-US" altLang="en-US" sz="1600" dirty="0">
                <a:latin typeface="Courier New" charset="0"/>
                <a:ea typeface="ＭＳ Ｐゴシック" charset="-128"/>
              </a:rPr>
              <a:t> );</a:t>
            </a:r>
          </a:p>
          <a:p>
            <a:pPr lvl="1" eaLnBrk="1" hangingPunct="1">
              <a:lnSpc>
                <a:spcPct val="80000"/>
              </a:lnSpc>
              <a:buFont typeface="Wingdings 2" charset="2"/>
              <a:buNone/>
            </a:pPr>
            <a:r>
              <a:rPr lang="en-US" altLang="en-US" sz="1600" dirty="0">
                <a:latin typeface="Courier New" charset="0"/>
                <a:ea typeface="ＭＳ Ｐゴシック" charset="-128"/>
              </a:rPr>
              <a:t>int </a:t>
            </a:r>
            <a:r>
              <a:rPr lang="en-US" altLang="en-US" sz="1600" dirty="0" err="1">
                <a:latin typeface="Courier New" charset="0"/>
                <a:ea typeface="ＭＳ Ｐゴシック" charset="-128"/>
              </a:rPr>
              <a:t>xCenter</a:t>
            </a:r>
            <a:r>
              <a:rPr lang="en-US" altLang="en-US" sz="1600" dirty="0">
                <a:latin typeface="Courier New" charset="0"/>
                <a:ea typeface="ＭＳ Ｐゴシック" charset="-128"/>
              </a:rPr>
              <a:t> = </a:t>
            </a:r>
            <a:r>
              <a:rPr lang="en-US" altLang="en-US" sz="1600" dirty="0" err="1">
                <a:latin typeface="Courier New" charset="0"/>
                <a:ea typeface="ＭＳ Ｐゴシック" charset="-128"/>
              </a:rPr>
              <a:t>console.nextInt</a:t>
            </a:r>
            <a:r>
              <a:rPr lang="en-US" altLang="en-US" sz="1600" dirty="0">
                <a:latin typeface="Courier New" charset="0"/>
                <a:ea typeface="ＭＳ Ｐゴシック" charset="-128"/>
              </a:rPr>
              <a:t>();</a:t>
            </a:r>
          </a:p>
          <a:p>
            <a:pPr lvl="1" eaLnBrk="1" hangingPunct="1">
              <a:lnSpc>
                <a:spcPct val="80000"/>
              </a:lnSpc>
              <a:buFont typeface="ZapfDingbats" charset="0"/>
              <a:buNone/>
            </a:pPr>
            <a:r>
              <a:rPr lang="en-US" altLang="en-US" sz="1600" dirty="0">
                <a:latin typeface="Courier New" charset="0"/>
                <a:ea typeface="ＭＳ Ｐゴシック" charset="-128"/>
              </a:rPr>
              <a:t>int </a:t>
            </a:r>
            <a:r>
              <a:rPr lang="en-US" altLang="en-US" sz="1600" dirty="0" err="1">
                <a:latin typeface="Courier New" charset="0"/>
                <a:ea typeface="ＭＳ Ｐゴシック" charset="-128"/>
              </a:rPr>
              <a:t>yCenter</a:t>
            </a:r>
            <a:r>
              <a:rPr lang="en-US" altLang="en-US" sz="1600" dirty="0">
                <a:latin typeface="Courier New" charset="0"/>
                <a:ea typeface="ＭＳ Ｐゴシック" charset="-128"/>
              </a:rPr>
              <a:t> = </a:t>
            </a:r>
            <a:r>
              <a:rPr lang="en-US" altLang="en-US" sz="1600" dirty="0" err="1">
                <a:latin typeface="Courier New" charset="0"/>
                <a:ea typeface="ＭＳ Ｐゴシック" charset="-128"/>
              </a:rPr>
              <a:t>console.nextInt</a:t>
            </a:r>
            <a:r>
              <a:rPr lang="en-US" altLang="en-US" sz="1600" dirty="0">
                <a:latin typeface="Courier New" charset="0"/>
                <a:ea typeface="ＭＳ Ｐゴシック" charset="-128"/>
              </a:rPr>
              <a:t>();</a:t>
            </a:r>
          </a:p>
          <a:p>
            <a:pPr lvl="1" eaLnBrk="1" hangingPunct="1">
              <a:lnSpc>
                <a:spcPct val="80000"/>
              </a:lnSpc>
              <a:buFont typeface="Wingdings 2" charset="2"/>
              <a:buNone/>
            </a:pPr>
            <a:r>
              <a:rPr lang="en-US" altLang="en-US" sz="1600" dirty="0">
                <a:latin typeface="Courier New" charset="0"/>
                <a:ea typeface="ＭＳ Ｐゴシック" charset="-128"/>
              </a:rPr>
              <a:t> </a:t>
            </a:r>
          </a:p>
          <a:p>
            <a:pPr lvl="1" eaLnBrk="1" hangingPunct="1">
              <a:lnSpc>
                <a:spcPct val="80000"/>
              </a:lnSpc>
              <a:buFont typeface="Wingdings 2" charset="2"/>
              <a:buNone/>
            </a:pPr>
            <a:r>
              <a:rPr lang="en-US" altLang="en-US" sz="1600" dirty="0">
                <a:latin typeface="Courier New" charset="0"/>
                <a:ea typeface="ＭＳ Ｐゴシック" charset="-128"/>
              </a:rPr>
              <a:t>for (int </a:t>
            </a:r>
            <a:r>
              <a:rPr lang="en-US" altLang="en-US" sz="1600" dirty="0" err="1">
                <a:latin typeface="Courier New" charset="0"/>
                <a:ea typeface="ＭＳ Ｐゴシック" charset="-128"/>
              </a:rPr>
              <a:t>i</a:t>
            </a:r>
            <a:r>
              <a:rPr lang="en-US" altLang="en-US" sz="1600" dirty="0">
                <a:latin typeface="Courier New" charset="0"/>
                <a:ea typeface="ＭＳ Ｐゴシック" charset="-128"/>
              </a:rPr>
              <a:t> = 0; </a:t>
            </a:r>
            <a:r>
              <a:rPr lang="en-US" altLang="en-US" sz="1600" dirty="0" err="1">
                <a:latin typeface="Courier New" charset="0"/>
                <a:ea typeface="ＭＳ Ｐゴシック" charset="-128"/>
              </a:rPr>
              <a:t>i</a:t>
            </a:r>
            <a:r>
              <a:rPr lang="en-US" altLang="en-US" sz="1600" dirty="0">
                <a:latin typeface="Courier New" charset="0"/>
                <a:ea typeface="ＭＳ Ｐゴシック" charset="-128"/>
              </a:rPr>
              <a:t> &lt; </a:t>
            </a:r>
            <a:r>
              <a:rPr lang="en-US" altLang="en-US" sz="1600" dirty="0" err="1">
                <a:latin typeface="Courier New" charset="0"/>
                <a:ea typeface="ＭＳ Ｐゴシック" charset="-128"/>
              </a:rPr>
              <a:t>cityCount</a:t>
            </a:r>
            <a:r>
              <a:rPr lang="en-US" altLang="en-US" sz="1600" dirty="0">
                <a:latin typeface="Courier New" charset="0"/>
                <a:ea typeface="ＭＳ Ｐゴシック" charset="-128"/>
              </a:rPr>
              <a:t>; </a:t>
            </a:r>
            <a:r>
              <a:rPr lang="en-US" altLang="en-US" sz="1600" dirty="0" err="1">
                <a:latin typeface="Courier New" charset="0"/>
                <a:ea typeface="ＭＳ Ｐゴシック" charset="-128"/>
              </a:rPr>
              <a:t>i</a:t>
            </a:r>
            <a:r>
              <a:rPr lang="en-US" altLang="en-US" sz="1600" dirty="0">
                <a:latin typeface="Courier New" charset="0"/>
                <a:ea typeface="ＭＳ Ｐゴシック" charset="-128"/>
              </a:rPr>
              <a:t>++) {</a:t>
            </a:r>
            <a:br>
              <a:rPr lang="en-US" altLang="en-US" sz="1600" dirty="0">
                <a:latin typeface="Courier New" charset="0"/>
                <a:ea typeface="ＭＳ Ｐゴシック" charset="-128"/>
              </a:rPr>
            </a:br>
            <a:endParaRPr lang="en-US" altLang="en-US" sz="1600" dirty="0">
              <a:latin typeface="Courier New" charset="0"/>
              <a:ea typeface="ＭＳ Ｐゴシック" charset="-128"/>
            </a:endParaRPr>
          </a:p>
          <a:p>
            <a:pPr lvl="1" eaLnBrk="1" hangingPunct="1">
              <a:lnSpc>
                <a:spcPct val="80000"/>
              </a:lnSpc>
              <a:buFont typeface="Wingdings 2" charset="2"/>
              <a:buNone/>
            </a:pPr>
            <a:r>
              <a:rPr lang="en-US" altLang="en-US" sz="1600" dirty="0">
                <a:latin typeface="Courier New" charset="0"/>
                <a:ea typeface="ＭＳ Ｐゴシック" charset="-128"/>
              </a:rPr>
              <a:t>    </a:t>
            </a:r>
            <a:r>
              <a:rPr lang="en-US" altLang="en-US" sz="1600" dirty="0" err="1">
                <a:latin typeface="Courier New" charset="0"/>
                <a:ea typeface="ＭＳ Ｐゴシック" charset="-128"/>
              </a:rPr>
              <a:t>xCoords</a:t>
            </a:r>
            <a:r>
              <a:rPr lang="en-US" altLang="en-US" sz="1600" dirty="0">
                <a:latin typeface="Courier New" charset="0"/>
                <a:ea typeface="ＭＳ Ｐゴシック" charset="-128"/>
              </a:rPr>
              <a:t>[</a:t>
            </a:r>
            <a:r>
              <a:rPr lang="en-US" altLang="en-US" sz="1600" dirty="0" err="1">
                <a:latin typeface="Courier New" charset="0"/>
                <a:ea typeface="ＭＳ Ｐゴシック" charset="-128"/>
              </a:rPr>
              <a:t>i</a:t>
            </a:r>
            <a:r>
              <a:rPr lang="en-US" altLang="en-US" sz="1600" dirty="0">
                <a:latin typeface="Courier New" charset="0"/>
                <a:ea typeface="ＭＳ Ｐゴシック" charset="-128"/>
              </a:rPr>
              <a:t>] = </a:t>
            </a:r>
            <a:r>
              <a:rPr lang="en-US" altLang="en-US" sz="1600" dirty="0" err="1">
                <a:latin typeface="Courier New" charset="0"/>
                <a:ea typeface="ＭＳ Ｐゴシック" charset="-128"/>
              </a:rPr>
              <a:t>input.nextInt</a:t>
            </a:r>
            <a:r>
              <a:rPr lang="en-US" altLang="en-US" sz="1600" dirty="0">
                <a:latin typeface="Courier New" charset="0"/>
                <a:ea typeface="ＭＳ Ｐゴシック" charset="-128"/>
              </a:rPr>
              <a:t>();</a:t>
            </a:r>
            <a:br>
              <a:rPr lang="en-US" altLang="en-US" sz="1600" dirty="0">
                <a:latin typeface="Courier New" charset="0"/>
                <a:ea typeface="ＭＳ Ｐゴシック" charset="-128"/>
              </a:rPr>
            </a:br>
            <a:r>
              <a:rPr lang="en-US" altLang="en-US" sz="1600" b="1" dirty="0">
                <a:latin typeface="Courier New" charset="0"/>
                <a:ea typeface="ＭＳ Ｐゴシック" charset="-128"/>
              </a:rPr>
              <a:t> </a:t>
            </a:r>
            <a:r>
              <a:rPr lang="en-US" altLang="en-US" sz="1600" dirty="0">
                <a:latin typeface="Courier New" charset="0"/>
                <a:ea typeface="ＭＳ Ｐゴシック" charset="-128"/>
              </a:rPr>
              <a:t> </a:t>
            </a:r>
            <a:r>
              <a:rPr lang="en-US" altLang="en-US" sz="1600" dirty="0" err="1">
                <a:latin typeface="Courier New" charset="0"/>
                <a:ea typeface="ＭＳ Ｐゴシック" charset="-128"/>
              </a:rPr>
              <a:t>yCoords</a:t>
            </a:r>
            <a:r>
              <a:rPr lang="en-US" altLang="en-US" sz="1600" dirty="0">
                <a:latin typeface="Courier New" charset="0"/>
                <a:ea typeface="ＭＳ Ｐゴシック" charset="-128"/>
              </a:rPr>
              <a:t>[</a:t>
            </a:r>
            <a:r>
              <a:rPr lang="en-US" altLang="en-US" sz="1600" dirty="0" err="1">
                <a:latin typeface="Courier New" charset="0"/>
                <a:ea typeface="ＭＳ Ｐゴシック" charset="-128"/>
              </a:rPr>
              <a:t>i</a:t>
            </a:r>
            <a:r>
              <a:rPr lang="en-US" altLang="en-US" sz="1600" dirty="0">
                <a:latin typeface="Courier New" charset="0"/>
                <a:ea typeface="ＭＳ Ｐゴシック" charset="-128"/>
              </a:rPr>
              <a:t>] = </a:t>
            </a:r>
            <a:r>
              <a:rPr lang="en-US" altLang="en-US" sz="1600" dirty="0" err="1">
                <a:latin typeface="Courier New" charset="0"/>
                <a:ea typeface="ＭＳ Ｐゴシック" charset="-128"/>
              </a:rPr>
              <a:t>input.nextInt</a:t>
            </a:r>
            <a:r>
              <a:rPr lang="en-US" altLang="en-US" sz="1600" dirty="0">
                <a:latin typeface="Courier New" charset="0"/>
                <a:ea typeface="ＭＳ Ｐゴシック" charset="-128"/>
              </a:rPr>
              <a:t>();</a:t>
            </a:r>
            <a:endParaRPr lang="en-US" altLang="en-US" sz="1600" b="1" dirty="0">
              <a:latin typeface="Courier New" charset="0"/>
              <a:ea typeface="ＭＳ Ｐゴシック" charset="-128"/>
            </a:endParaRPr>
          </a:p>
          <a:p>
            <a:pPr lvl="1" eaLnBrk="1" hangingPunct="1">
              <a:lnSpc>
                <a:spcPct val="80000"/>
              </a:lnSpc>
              <a:buFont typeface="Wingdings 2" charset="2"/>
              <a:buNone/>
            </a:pPr>
            <a:r>
              <a:rPr lang="en-US" altLang="en-US" sz="1600" b="1" dirty="0">
                <a:latin typeface="Courier New" charset="0"/>
                <a:ea typeface="ＭＳ Ｐゴシック" charset="-128"/>
              </a:rPr>
              <a:t>    if (distance(</a:t>
            </a:r>
            <a:r>
              <a:rPr lang="en-US" altLang="en-US" sz="1600" b="1" dirty="0" err="1">
                <a:latin typeface="Courier New" charset="0"/>
                <a:ea typeface="ＭＳ Ｐゴシック" charset="-128"/>
              </a:rPr>
              <a:t>xCoords</a:t>
            </a:r>
            <a:r>
              <a:rPr lang="en-US" altLang="en-US" sz="1600" b="1" dirty="0">
                <a:latin typeface="Courier New" charset="0"/>
                <a:ea typeface="ＭＳ Ｐゴシック" charset="-128"/>
              </a:rPr>
              <a:t>[</a:t>
            </a:r>
            <a:r>
              <a:rPr lang="en-US" altLang="en-US" sz="1600" b="1" dirty="0" err="1">
                <a:latin typeface="Courier New" charset="0"/>
                <a:ea typeface="ＭＳ Ｐゴシック" charset="-128"/>
              </a:rPr>
              <a:t>i</a:t>
            </a:r>
            <a:r>
              <a:rPr lang="en-US" altLang="en-US" sz="1600" b="1" dirty="0">
                <a:latin typeface="Courier New" charset="0"/>
                <a:ea typeface="ＭＳ Ｐゴシック" charset="-128"/>
              </a:rPr>
              <a:t>], </a:t>
            </a:r>
            <a:r>
              <a:rPr lang="en-US" altLang="en-US" sz="1600" b="1" dirty="0" err="1">
                <a:latin typeface="Courier New" charset="0"/>
                <a:ea typeface="ＭＳ Ｐゴシック" charset="-128"/>
              </a:rPr>
              <a:t>yCoords</a:t>
            </a:r>
            <a:r>
              <a:rPr lang="en-US" altLang="en-US" sz="1600" b="1" dirty="0">
                <a:latin typeface="Courier New" charset="0"/>
                <a:ea typeface="ＭＳ Ｐゴシック" charset="-128"/>
              </a:rPr>
              <a:t>[</a:t>
            </a:r>
            <a:r>
              <a:rPr lang="en-US" altLang="en-US" sz="1600" b="1" dirty="0" err="1">
                <a:latin typeface="Courier New" charset="0"/>
                <a:ea typeface="ＭＳ Ｐゴシック" charset="-128"/>
              </a:rPr>
              <a:t>i</a:t>
            </a:r>
            <a:r>
              <a:rPr lang="en-US" altLang="en-US" sz="1600" b="1" dirty="0">
                <a:latin typeface="Courier New" charset="0"/>
                <a:ea typeface="ＭＳ Ｐゴシック" charset="-128"/>
              </a:rPr>
              <a:t>], </a:t>
            </a:r>
            <a:br>
              <a:rPr lang="en-US" altLang="en-US" sz="1600" b="1" dirty="0">
                <a:latin typeface="Courier New" charset="0"/>
                <a:ea typeface="ＭＳ Ｐゴシック" charset="-128"/>
              </a:rPr>
            </a:br>
            <a:r>
              <a:rPr lang="en-US" altLang="en-US" sz="1600" b="1" dirty="0">
                <a:latin typeface="Courier New" charset="0"/>
                <a:ea typeface="ＭＳ Ｐゴシック" charset="-128"/>
              </a:rPr>
              <a:t>               </a:t>
            </a:r>
            <a:r>
              <a:rPr lang="en-US" altLang="en-US" sz="1600" b="1" dirty="0" err="1">
                <a:latin typeface="Courier New" charset="0"/>
                <a:ea typeface="ＭＳ Ｐゴシック" charset="-128"/>
              </a:rPr>
              <a:t>xCenter</a:t>
            </a:r>
            <a:r>
              <a:rPr lang="en-US" altLang="en-US" sz="1600" b="1" dirty="0">
                <a:latin typeface="Courier New" charset="0"/>
                <a:ea typeface="ＭＳ Ｐゴシック" charset="-128"/>
              </a:rPr>
              <a:t>,    </a:t>
            </a:r>
            <a:r>
              <a:rPr lang="en-US" altLang="en-US" sz="1600" b="1" dirty="0" err="1">
                <a:latin typeface="Courier New" charset="0"/>
                <a:ea typeface="ＭＳ Ｐゴシック" charset="-128"/>
              </a:rPr>
              <a:t>yCenter</a:t>
            </a:r>
            <a:r>
              <a:rPr lang="en-US" altLang="en-US" sz="1600" b="1" dirty="0">
                <a:latin typeface="Courier New" charset="0"/>
                <a:ea typeface="ＭＳ Ｐゴシック" charset="-128"/>
              </a:rPr>
              <a:t>      ) &lt; THRESHOLD) {</a:t>
            </a:r>
            <a:br>
              <a:rPr lang="en-US" altLang="en-US" sz="1600" b="1" dirty="0">
                <a:latin typeface="Courier New" charset="0"/>
                <a:ea typeface="ＭＳ Ｐゴシック" charset="-128"/>
              </a:rPr>
            </a:br>
            <a:r>
              <a:rPr lang="en-US" altLang="en-US" sz="1600" b="1" dirty="0">
                <a:latin typeface="Courier New" charset="0"/>
                <a:ea typeface="ＭＳ Ｐゴシック" charset="-128"/>
              </a:rPr>
              <a:t>      // draw red</a:t>
            </a:r>
          </a:p>
          <a:p>
            <a:pPr lvl="1" eaLnBrk="1" hangingPunct="1">
              <a:lnSpc>
                <a:spcPct val="80000"/>
              </a:lnSpc>
              <a:buFont typeface="Wingdings 2" charset="2"/>
              <a:buNone/>
            </a:pPr>
            <a:r>
              <a:rPr lang="en-US" altLang="en-US" sz="1600" b="1" dirty="0">
                <a:latin typeface="Courier New" charset="0"/>
                <a:ea typeface="ＭＳ Ｐゴシック" charset="-128"/>
              </a:rPr>
              <a:t>    } else …</a:t>
            </a:r>
          </a:p>
          <a:p>
            <a:pPr lvl="1" eaLnBrk="1" hangingPunct="1">
              <a:lnSpc>
                <a:spcPct val="80000"/>
              </a:lnSpc>
              <a:buFont typeface="Wingdings 2" charset="2"/>
              <a:buNone/>
            </a:pPr>
            <a:r>
              <a:rPr lang="en-US" altLang="en-US" sz="1600" dirty="0">
                <a:latin typeface="Courier New" charset="0"/>
                <a:ea typeface="ＭＳ Ｐゴシック" charset="-128"/>
              </a:rPr>
              <a:t>}</a:t>
            </a:r>
          </a:p>
          <a:p>
            <a:pPr lvl="1" eaLnBrk="1" hangingPunct="1">
              <a:lnSpc>
                <a:spcPct val="80000"/>
              </a:lnSpc>
              <a:buFont typeface="Wingdings 2" charset="2"/>
              <a:buNone/>
            </a:pPr>
            <a:endParaRPr lang="en-US" altLang="en-US" sz="1600" dirty="0">
              <a:latin typeface="Courier New" charset="0"/>
              <a:ea typeface="ＭＳ Ｐゴシック" charset="-128"/>
            </a:endParaRPr>
          </a:p>
          <a:p>
            <a:pPr eaLnBrk="1" hangingPunct="1"/>
            <a:r>
              <a:rPr lang="en-US" altLang="en-US" sz="2000" b="1" dirty="0">
                <a:ea typeface="ＭＳ Ｐゴシック" charset="-128"/>
              </a:rPr>
              <a:t>Parallel arrays</a:t>
            </a:r>
            <a:r>
              <a:rPr lang="en-US" altLang="en-US" sz="2000" dirty="0">
                <a:ea typeface="ＭＳ Ｐゴシック" charset="-128"/>
              </a:rPr>
              <a:t>: 2 arrays with related data at same indexes.</a:t>
            </a:r>
          </a:p>
          <a:p>
            <a:pPr eaLnBrk="1" hangingPunct="1"/>
            <a:r>
              <a:rPr lang="en-US" altLang="en-US" sz="2000" dirty="0">
                <a:ea typeface="ＭＳ Ｐゴシック" charset="-128"/>
              </a:rPr>
              <a:t>Conceptually, we should have just </a:t>
            </a:r>
            <a:r>
              <a:rPr lang="en-US" altLang="en-US" sz="2000" dirty="0">
                <a:solidFill>
                  <a:srgbClr val="FF0000"/>
                </a:solidFill>
                <a:ea typeface="ＭＳ Ｐゴシック" charset="-128"/>
              </a:rPr>
              <a:t>a single array of points.</a:t>
            </a:r>
          </a:p>
        </p:txBody>
      </p:sp>
      <p:pic>
        <p:nvPicPr>
          <p:cNvPr id="1126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100" y="0"/>
            <a:ext cx="14859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171">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1">
                                            <p:txEl>
                                              <p:pRg st="13" end="1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171">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71">
                                            <p:txEl>
                                              <p:pRg st="12" end="1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171">
                                            <p:txEl>
                                              <p:pRg st="15" end="15"/>
                                            </p:txEl>
                                          </p:spTgt>
                                        </p:tgtEl>
                                        <p:attrNameLst>
                                          <p:attrName>style.visibility</p:attrName>
                                        </p:attrNameLst>
                                      </p:cBhvr>
                                      <p:to>
                                        <p:strVal val="visible"/>
                                      </p:to>
                                    </p:set>
                                    <p:animEffect transition="in" filter="blinds(horizontal)">
                                      <p:cBhvr>
                                        <p:cTn id="47" dur="500"/>
                                        <p:tgtEl>
                                          <p:spTgt spid="7171">
                                            <p:txEl>
                                              <p:pRg st="15" end="1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7171">
                                            <p:txEl>
                                              <p:pRg st="16" end="16"/>
                                            </p:txEl>
                                          </p:spTgt>
                                        </p:tgtEl>
                                        <p:attrNameLst>
                                          <p:attrName>style.visibility</p:attrName>
                                        </p:attrNameLst>
                                      </p:cBhvr>
                                      <p:to>
                                        <p:strVal val="visible"/>
                                      </p:to>
                                    </p:set>
                                    <p:animEffect transition="in" filter="blinds(horizontal)">
                                      <p:cBhvr>
                                        <p:cTn id="52" dur="500"/>
                                        <p:tgtEl>
                                          <p:spTgt spid="717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p:cNvSpPr>
          <p:nvPr>
            <p:ph type="title"/>
          </p:nvPr>
        </p:nvSpPr>
        <p:spPr/>
        <p:txBody>
          <a:bodyPr/>
          <a:lstStyle/>
          <a:p>
            <a:pPr eaLnBrk="1" hangingPunct="1"/>
            <a:r>
              <a:rPr lang="en-US" altLang="en-US">
                <a:ea typeface="ＭＳ Ｐゴシック" charset="-128"/>
              </a:rPr>
              <a:t>A Conceptual Design</a:t>
            </a:r>
          </a:p>
        </p:txBody>
      </p:sp>
      <p:sp>
        <p:nvSpPr>
          <p:cNvPr id="7171" name="Rectangle 3"/>
          <p:cNvSpPr>
            <a:spLocks noGrp="1"/>
          </p:cNvSpPr>
          <p:nvPr>
            <p:ph type="body" idx="1"/>
          </p:nvPr>
        </p:nvSpPr>
        <p:spPr/>
        <p:txBody>
          <a:bodyPr/>
          <a:lstStyle/>
          <a:p>
            <a:pPr lvl="1" eaLnBrk="1" hangingPunct="1">
              <a:lnSpc>
                <a:spcPct val="80000"/>
              </a:lnSpc>
              <a:buFont typeface="Wingdings 2" charset="2"/>
              <a:buNone/>
            </a:pPr>
            <a:r>
              <a:rPr lang="en-US" altLang="en-US" sz="1600" dirty="0">
                <a:latin typeface="Courier New" charset="0"/>
                <a:ea typeface="ＭＳ Ｐゴシック" charset="-128"/>
              </a:rPr>
              <a:t>Scanner input = new Scanner(new File("</a:t>
            </a:r>
            <a:r>
              <a:rPr lang="en-US" altLang="en-US" sz="1600" dirty="0" err="1">
                <a:latin typeface="Courier New" charset="0"/>
                <a:ea typeface="ＭＳ Ｐゴシック" charset="-128"/>
              </a:rPr>
              <a:t>cities.txt</a:t>
            </a:r>
            <a:r>
              <a:rPr lang="en-US" altLang="en-US" sz="1600" dirty="0">
                <a:latin typeface="Courier New" charset="0"/>
                <a:ea typeface="ＭＳ Ｐゴシック" charset="-128"/>
              </a:rPr>
              <a:t>"));</a:t>
            </a:r>
          </a:p>
          <a:p>
            <a:pPr lvl="1" eaLnBrk="1" hangingPunct="1">
              <a:lnSpc>
                <a:spcPct val="80000"/>
              </a:lnSpc>
              <a:buFont typeface="Wingdings 2" charset="2"/>
              <a:buNone/>
            </a:pPr>
            <a:r>
              <a:rPr lang="en-US" altLang="en-US" sz="1600" dirty="0" err="1">
                <a:latin typeface="Courier New" charset="0"/>
                <a:ea typeface="ＭＳ Ｐゴシック" charset="-128"/>
              </a:rPr>
              <a:t>int</a:t>
            </a:r>
            <a:r>
              <a:rPr lang="en-US" altLang="en-US" sz="1600" dirty="0">
                <a:latin typeface="Courier New" charset="0"/>
                <a:ea typeface="ＭＳ Ｐゴシック" charset="-128"/>
              </a:rPr>
              <a:t> </a:t>
            </a:r>
            <a:r>
              <a:rPr lang="en-US" altLang="en-US" sz="1600" dirty="0" err="1">
                <a:latin typeface="Courier New" charset="0"/>
                <a:ea typeface="ＭＳ Ｐゴシック" charset="-128"/>
              </a:rPr>
              <a:t>cityCount</a:t>
            </a:r>
            <a:r>
              <a:rPr lang="en-US" altLang="en-US" sz="1600" dirty="0">
                <a:latin typeface="Courier New" charset="0"/>
                <a:ea typeface="ＭＳ Ｐゴシック" charset="-128"/>
              </a:rPr>
              <a:t> = </a:t>
            </a:r>
            <a:r>
              <a:rPr lang="en-US" altLang="en-US" sz="1600" dirty="0" err="1">
                <a:latin typeface="Courier New" charset="0"/>
                <a:ea typeface="ＭＳ Ｐゴシック" charset="-128"/>
              </a:rPr>
              <a:t>input.nextInt</a:t>
            </a:r>
            <a:r>
              <a:rPr lang="en-US" altLang="en-US" sz="1600" dirty="0">
                <a:latin typeface="Courier New" charset="0"/>
                <a:ea typeface="ＭＳ Ｐゴシック" charset="-128"/>
              </a:rPr>
              <a:t>();</a:t>
            </a:r>
          </a:p>
          <a:p>
            <a:pPr lvl="1" eaLnBrk="1" hangingPunct="1">
              <a:lnSpc>
                <a:spcPct val="80000"/>
              </a:lnSpc>
              <a:buFont typeface="ZapfDingbats" charset="0"/>
              <a:buNone/>
            </a:pPr>
            <a:r>
              <a:rPr lang="en-US" altLang="en-US" sz="1600" b="1" dirty="0">
                <a:solidFill>
                  <a:srgbClr val="FF0000"/>
                </a:solidFill>
                <a:latin typeface="Courier New" charset="0"/>
                <a:ea typeface="ＭＳ Ｐゴシック" charset="-128"/>
              </a:rPr>
              <a:t>Point[] points = new Point[</a:t>
            </a:r>
            <a:r>
              <a:rPr lang="en-US" altLang="en-US" sz="1600" b="1" dirty="0" err="1">
                <a:solidFill>
                  <a:srgbClr val="FF0000"/>
                </a:solidFill>
                <a:latin typeface="Courier New" charset="0"/>
                <a:ea typeface="ＭＳ Ｐゴシック" charset="-128"/>
              </a:rPr>
              <a:t>cityCount</a:t>
            </a:r>
            <a:r>
              <a:rPr lang="en-US" altLang="en-US" sz="1600" b="1" dirty="0">
                <a:solidFill>
                  <a:srgbClr val="FF0000"/>
                </a:solidFill>
                <a:latin typeface="Courier New" charset="0"/>
                <a:ea typeface="ＭＳ Ｐゴシック" charset="-128"/>
              </a:rPr>
              <a:t>];</a:t>
            </a:r>
            <a:endParaRPr lang="en-US" altLang="en-US" sz="300" dirty="0">
              <a:latin typeface="Courier New" charset="0"/>
              <a:ea typeface="ＭＳ Ｐゴシック" charset="-128"/>
            </a:endParaRPr>
          </a:p>
          <a:p>
            <a:pPr lvl="1" eaLnBrk="1" hangingPunct="1">
              <a:lnSpc>
                <a:spcPct val="80000"/>
              </a:lnSpc>
              <a:buFont typeface="ZapfDingbats" charset="0"/>
              <a:buNone/>
            </a:pPr>
            <a:r>
              <a:rPr lang="en-US" altLang="en-US" sz="1600" b="1" dirty="0">
                <a:solidFill>
                  <a:srgbClr val="FF0000"/>
                </a:solidFill>
                <a:latin typeface="Courier New" charset="0"/>
                <a:ea typeface="ＭＳ Ｐゴシック" charset="-128"/>
              </a:rPr>
              <a:t>Point </a:t>
            </a:r>
            <a:r>
              <a:rPr lang="en-US" altLang="en-US" sz="1600" b="1" dirty="0" err="1">
                <a:solidFill>
                  <a:srgbClr val="FF0000"/>
                </a:solidFill>
                <a:latin typeface="Courier New" charset="0"/>
                <a:ea typeface="ＭＳ Ｐゴシック" charset="-128"/>
              </a:rPr>
              <a:t>pointCenter</a:t>
            </a:r>
            <a:r>
              <a:rPr lang="en-US" altLang="en-US" sz="1600" b="1" dirty="0">
                <a:solidFill>
                  <a:srgbClr val="FF0000"/>
                </a:solidFill>
                <a:latin typeface="Courier New" charset="0"/>
                <a:ea typeface="ＭＳ Ｐゴシック" charset="-128"/>
              </a:rPr>
              <a:t> = </a:t>
            </a:r>
            <a:r>
              <a:rPr lang="en-US" altLang="en-US" sz="1600" b="1" dirty="0" err="1">
                <a:solidFill>
                  <a:srgbClr val="FF0000"/>
                </a:solidFill>
                <a:latin typeface="Courier New" charset="0"/>
                <a:ea typeface="ＭＳ Ｐゴシック" charset="-128"/>
              </a:rPr>
              <a:t>readPointFromUser</a:t>
            </a:r>
            <a:r>
              <a:rPr lang="en-US" altLang="en-US" sz="1600" b="1" dirty="0">
                <a:solidFill>
                  <a:srgbClr val="FF0000"/>
                </a:solidFill>
                <a:latin typeface="Courier New" charset="0"/>
                <a:ea typeface="ＭＳ Ｐゴシック" charset="-128"/>
              </a:rPr>
              <a:t>();</a:t>
            </a:r>
          </a:p>
          <a:p>
            <a:pPr lvl="1" eaLnBrk="1" hangingPunct="1">
              <a:lnSpc>
                <a:spcPct val="80000"/>
              </a:lnSpc>
              <a:buFont typeface="ZapfDingbats" charset="0"/>
              <a:buNone/>
            </a:pPr>
            <a:endParaRPr lang="en-US" altLang="en-US" sz="1600" b="1" dirty="0">
              <a:solidFill>
                <a:srgbClr val="FF0000"/>
              </a:solidFill>
              <a:latin typeface="Courier New" charset="0"/>
              <a:ea typeface="ＭＳ Ｐゴシック" charset="-128"/>
            </a:endParaRPr>
          </a:p>
          <a:p>
            <a:pPr lvl="1" eaLnBrk="1" hangingPunct="1">
              <a:lnSpc>
                <a:spcPct val="80000"/>
              </a:lnSpc>
              <a:buFont typeface="Wingdings 2" charset="2"/>
              <a:buNone/>
            </a:pPr>
            <a:endParaRPr lang="en-US" altLang="en-US" sz="500" dirty="0">
              <a:latin typeface="Courier New" charset="0"/>
              <a:ea typeface="ＭＳ Ｐゴシック" charset="-128"/>
            </a:endParaRPr>
          </a:p>
          <a:p>
            <a:pPr lvl="1" eaLnBrk="1" hangingPunct="1">
              <a:lnSpc>
                <a:spcPct val="80000"/>
              </a:lnSpc>
              <a:buFont typeface="Wingdings 2" charset="2"/>
              <a:buNone/>
            </a:pPr>
            <a:r>
              <a:rPr lang="en-US" altLang="en-US" sz="1600" dirty="0">
                <a:latin typeface="Courier New" charset="0"/>
                <a:ea typeface="ＭＳ Ｐゴシック" charset="-128"/>
              </a:rPr>
              <a:t>for (</a:t>
            </a:r>
            <a:r>
              <a:rPr lang="en-US" altLang="en-US" sz="1600" dirty="0" err="1">
                <a:latin typeface="Courier New" charset="0"/>
                <a:ea typeface="ＭＳ Ｐゴシック" charset="-128"/>
              </a:rPr>
              <a:t>int</a:t>
            </a:r>
            <a:r>
              <a:rPr lang="en-US" altLang="en-US" sz="1600" dirty="0">
                <a:latin typeface="Courier New" charset="0"/>
                <a:ea typeface="ＭＳ Ｐゴシック" charset="-128"/>
              </a:rPr>
              <a:t> </a:t>
            </a:r>
            <a:r>
              <a:rPr lang="en-US" altLang="en-US" sz="1600" dirty="0" err="1">
                <a:latin typeface="Courier New" charset="0"/>
                <a:ea typeface="ＭＳ Ｐゴシック" charset="-128"/>
              </a:rPr>
              <a:t>i</a:t>
            </a:r>
            <a:r>
              <a:rPr lang="en-US" altLang="en-US" sz="1600" dirty="0">
                <a:latin typeface="Courier New" charset="0"/>
                <a:ea typeface="ＭＳ Ｐゴシック" charset="-128"/>
              </a:rPr>
              <a:t> = 0; </a:t>
            </a:r>
            <a:r>
              <a:rPr lang="en-US" altLang="en-US" sz="1600" dirty="0" err="1">
                <a:latin typeface="Courier New" charset="0"/>
                <a:ea typeface="ＭＳ Ｐゴシック" charset="-128"/>
              </a:rPr>
              <a:t>i</a:t>
            </a:r>
            <a:r>
              <a:rPr lang="en-US" altLang="en-US" sz="1600" dirty="0">
                <a:latin typeface="Courier New" charset="0"/>
                <a:ea typeface="ＭＳ Ｐゴシック" charset="-128"/>
              </a:rPr>
              <a:t> &lt; </a:t>
            </a:r>
            <a:r>
              <a:rPr lang="en-US" altLang="en-US" sz="1600" dirty="0" err="1">
                <a:latin typeface="Courier New" charset="0"/>
                <a:ea typeface="ＭＳ Ｐゴシック" charset="-128"/>
              </a:rPr>
              <a:t>cityCount</a:t>
            </a:r>
            <a:r>
              <a:rPr lang="en-US" altLang="en-US" sz="1600" dirty="0">
                <a:latin typeface="Courier New" charset="0"/>
                <a:ea typeface="ＭＳ Ｐゴシック" charset="-128"/>
              </a:rPr>
              <a:t>; </a:t>
            </a:r>
            <a:r>
              <a:rPr lang="en-US" altLang="en-US" sz="1600" dirty="0" err="1">
                <a:latin typeface="Courier New" charset="0"/>
                <a:ea typeface="ＭＳ Ｐゴシック" charset="-128"/>
              </a:rPr>
              <a:t>i</a:t>
            </a:r>
            <a:r>
              <a:rPr lang="en-US" altLang="en-US" sz="1600" dirty="0">
                <a:latin typeface="Courier New" charset="0"/>
                <a:ea typeface="ＭＳ Ｐゴシック" charset="-128"/>
              </a:rPr>
              <a:t>++) {</a:t>
            </a:r>
          </a:p>
          <a:p>
            <a:pPr lvl="1" eaLnBrk="1" hangingPunct="1">
              <a:lnSpc>
                <a:spcPct val="80000"/>
              </a:lnSpc>
              <a:buFont typeface="Wingdings 2" charset="2"/>
              <a:buNone/>
            </a:pPr>
            <a:r>
              <a:rPr lang="en-US" altLang="en-US" sz="1600" dirty="0">
                <a:latin typeface="Courier New" charset="0"/>
                <a:ea typeface="ＭＳ Ｐゴシック" charset="-128"/>
              </a:rPr>
              <a:t>    points[</a:t>
            </a:r>
            <a:r>
              <a:rPr lang="en-US" altLang="en-US" sz="1600" dirty="0" err="1">
                <a:latin typeface="Courier New" charset="0"/>
                <a:ea typeface="ＭＳ Ｐゴシック" charset="-128"/>
              </a:rPr>
              <a:t>i</a:t>
            </a:r>
            <a:r>
              <a:rPr lang="en-US" altLang="en-US" sz="1600" dirty="0">
                <a:latin typeface="Courier New" charset="0"/>
                <a:ea typeface="ＭＳ Ｐゴシック" charset="-128"/>
              </a:rPr>
              <a:t>] = </a:t>
            </a:r>
            <a:r>
              <a:rPr lang="en-US" altLang="en-US" sz="1600" dirty="0" err="1">
                <a:latin typeface="Courier New" charset="0"/>
                <a:ea typeface="ＭＳ Ｐゴシック" charset="-128"/>
              </a:rPr>
              <a:t>readPoint</a:t>
            </a:r>
            <a:r>
              <a:rPr lang="en-US" altLang="en-US" sz="1600" dirty="0">
                <a:latin typeface="Courier New" charset="0"/>
                <a:ea typeface="ＭＳ Ｐゴシック" charset="-128"/>
              </a:rPr>
              <a:t>(input);</a:t>
            </a:r>
          </a:p>
          <a:p>
            <a:pPr lvl="1" eaLnBrk="1" hangingPunct="1">
              <a:lnSpc>
                <a:spcPct val="80000"/>
              </a:lnSpc>
              <a:buFont typeface="Wingdings 2" charset="2"/>
              <a:buNone/>
            </a:pPr>
            <a:r>
              <a:rPr lang="en-US" altLang="en-US" sz="1600" b="1" dirty="0">
                <a:latin typeface="Courier New" charset="0"/>
                <a:ea typeface="ＭＳ Ｐゴシック" charset="-128"/>
              </a:rPr>
              <a:t>    if ( </a:t>
            </a:r>
            <a:r>
              <a:rPr lang="en-US" altLang="en-US" sz="1600" b="1" dirty="0">
                <a:solidFill>
                  <a:srgbClr val="FF0000"/>
                </a:solidFill>
                <a:latin typeface="Courier New" charset="0"/>
                <a:ea typeface="ＭＳ Ｐゴシック" charset="-128"/>
              </a:rPr>
              <a:t>distance(points[</a:t>
            </a:r>
            <a:r>
              <a:rPr lang="en-US" altLang="en-US" sz="1600" b="1" dirty="0" err="1">
                <a:solidFill>
                  <a:srgbClr val="FF0000"/>
                </a:solidFill>
                <a:latin typeface="Courier New" charset="0"/>
                <a:ea typeface="ＭＳ Ｐゴシック" charset="-128"/>
              </a:rPr>
              <a:t>i</a:t>
            </a:r>
            <a:r>
              <a:rPr lang="en-US" altLang="en-US" sz="1600" b="1" dirty="0">
                <a:solidFill>
                  <a:srgbClr val="FF0000"/>
                </a:solidFill>
                <a:latin typeface="Courier New" charset="0"/>
                <a:ea typeface="ＭＳ Ｐゴシック" charset="-128"/>
              </a:rPr>
              <a:t>], </a:t>
            </a:r>
            <a:r>
              <a:rPr lang="en-US" altLang="en-US" sz="1600" b="1" dirty="0" err="1">
                <a:solidFill>
                  <a:srgbClr val="FF0000"/>
                </a:solidFill>
                <a:latin typeface="Courier New" charset="0"/>
                <a:ea typeface="ＭＳ Ｐゴシック" charset="-128"/>
              </a:rPr>
              <a:t>pointCenter</a:t>
            </a:r>
            <a:r>
              <a:rPr lang="en-US" altLang="en-US" sz="1600" b="1" dirty="0">
                <a:solidFill>
                  <a:srgbClr val="FF0000"/>
                </a:solidFill>
                <a:latin typeface="Courier New" charset="0"/>
                <a:ea typeface="ＭＳ Ｐゴシック" charset="-128"/>
              </a:rPr>
              <a:t>)</a:t>
            </a:r>
            <a:r>
              <a:rPr lang="en-US" altLang="en-US" sz="1600" b="1" dirty="0">
                <a:latin typeface="Courier New" charset="0"/>
                <a:ea typeface="ＭＳ Ｐゴシック" charset="-128"/>
              </a:rPr>
              <a:t> &lt; THRESHOLD) {</a:t>
            </a:r>
            <a:br>
              <a:rPr lang="en-US" altLang="en-US" sz="1600" b="1" dirty="0">
                <a:latin typeface="Courier New" charset="0"/>
                <a:ea typeface="ＭＳ Ｐゴシック" charset="-128"/>
              </a:rPr>
            </a:br>
            <a:r>
              <a:rPr lang="en-US" altLang="en-US" sz="1600" b="1" dirty="0">
                <a:latin typeface="Courier New" charset="0"/>
                <a:ea typeface="ＭＳ Ｐゴシック" charset="-128"/>
              </a:rPr>
              <a:t>      // draw red</a:t>
            </a:r>
          </a:p>
          <a:p>
            <a:pPr lvl="1" eaLnBrk="1" hangingPunct="1">
              <a:lnSpc>
                <a:spcPct val="80000"/>
              </a:lnSpc>
              <a:buFont typeface="Wingdings 2" charset="2"/>
              <a:buNone/>
            </a:pPr>
            <a:r>
              <a:rPr lang="en-US" altLang="en-US" sz="1600" b="1" dirty="0">
                <a:latin typeface="Courier New" charset="0"/>
                <a:ea typeface="ＭＳ Ｐゴシック" charset="-128"/>
              </a:rPr>
              <a:t>    }</a:t>
            </a:r>
          </a:p>
          <a:p>
            <a:pPr lvl="1" eaLnBrk="1" hangingPunct="1">
              <a:lnSpc>
                <a:spcPct val="80000"/>
              </a:lnSpc>
              <a:buFont typeface="Wingdings 2" charset="2"/>
              <a:buNone/>
            </a:pPr>
            <a:r>
              <a:rPr lang="en-US" altLang="en-US" sz="1600" dirty="0">
                <a:latin typeface="Courier New" charset="0"/>
                <a:ea typeface="ＭＳ Ｐゴシック" charset="-128"/>
              </a:rPr>
              <a:t>}</a:t>
            </a:r>
          </a:p>
          <a:p>
            <a:pPr lvl="1" eaLnBrk="1" hangingPunct="1">
              <a:lnSpc>
                <a:spcPct val="80000"/>
              </a:lnSpc>
              <a:buFont typeface="Wingdings 2" charset="2"/>
              <a:buNone/>
            </a:pPr>
            <a:r>
              <a:rPr lang="en-US" altLang="en-US" sz="1600" dirty="0">
                <a:latin typeface="Courier New" charset="0"/>
                <a:ea typeface="ＭＳ Ｐゴシック" charset="-128"/>
              </a:rPr>
              <a:t>...</a:t>
            </a:r>
          </a:p>
          <a:p>
            <a:pPr lvl="1" eaLnBrk="1" hangingPunct="1">
              <a:lnSpc>
                <a:spcPct val="80000"/>
              </a:lnSpc>
              <a:buFont typeface="Wingdings 2" charset="2"/>
              <a:buNone/>
            </a:pPr>
            <a:endParaRPr lang="en-US" altLang="en-US" sz="1600" dirty="0">
              <a:latin typeface="Courier New" charset="0"/>
              <a:ea typeface="ＭＳ Ｐゴシック" charset="-128"/>
            </a:endParaRPr>
          </a:p>
          <a:p>
            <a:pPr eaLnBrk="1" hangingPunct="1"/>
            <a:r>
              <a:rPr lang="en-US" altLang="en-US" sz="2000" dirty="0">
                <a:ea typeface="ＭＳ Ｐゴシック" charset="-128"/>
              </a:rPr>
              <a:t>By introducing the concept of Point, we abstract away the details of the coordinate system</a:t>
            </a:r>
          </a:p>
        </p:txBody>
      </p:sp>
      <p:pic>
        <p:nvPicPr>
          <p:cNvPr id="1136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100" y="0"/>
            <a:ext cx="14859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p:txBody>
          <a:bodyPr/>
          <a:lstStyle/>
          <a:p>
            <a:pPr eaLnBrk="1" hangingPunct="1"/>
            <a:r>
              <a:rPr lang="en-US" altLang="en-US" sz="2800">
                <a:ea typeface="ＭＳ Ｐゴシック" charset="-128"/>
              </a:rPr>
              <a:t>Summary: Complex Data Type</a:t>
            </a:r>
            <a:br>
              <a:rPr lang="en-US" altLang="en-US" sz="2800">
                <a:ea typeface="ＭＳ Ｐゴシック" charset="-128"/>
              </a:rPr>
            </a:br>
            <a:r>
              <a:rPr lang="en-US" altLang="en-US" sz="2800">
                <a:ea typeface="ＭＳ Ｐゴシック" charset="-128"/>
              </a:rPr>
              <a:t>Motivation</a:t>
            </a:r>
          </a:p>
        </p:txBody>
      </p:sp>
      <p:sp>
        <p:nvSpPr>
          <p:cNvPr id="7171" name="Rectangle 3"/>
          <p:cNvSpPr>
            <a:spLocks noGrp="1"/>
          </p:cNvSpPr>
          <p:nvPr>
            <p:ph type="body" idx="1"/>
          </p:nvPr>
        </p:nvSpPr>
        <p:spPr>
          <a:xfrm>
            <a:off x="685800" y="1447800"/>
            <a:ext cx="7772400" cy="2438400"/>
          </a:xfrm>
          <a:ln>
            <a:solidFill>
              <a:schemeClr val="accent6">
                <a:lumMod val="50000"/>
              </a:schemeClr>
            </a:solidFill>
          </a:ln>
        </p:spPr>
        <p:txBody>
          <a:bodyPr/>
          <a:lstStyle/>
          <a:p>
            <a:pPr lvl="1" eaLnBrk="1" hangingPunct="1">
              <a:lnSpc>
                <a:spcPct val="80000"/>
              </a:lnSpc>
              <a:buFont typeface="Wingdings 2" charset="0"/>
              <a:buNone/>
              <a:defRPr/>
            </a:pPr>
            <a:r>
              <a:rPr lang="en-US" sz="1400" dirty="0">
                <a:latin typeface="Courier New" charset="0"/>
              </a:rPr>
              <a:t>Scanner input = new Scanner(new File("</a:t>
            </a:r>
            <a:r>
              <a:rPr lang="en-US" sz="1400" dirty="0" err="1">
                <a:latin typeface="Courier New" charset="0"/>
              </a:rPr>
              <a:t>cities.txt</a:t>
            </a:r>
            <a:r>
              <a:rPr lang="en-US" sz="1400" dirty="0">
                <a:latin typeface="Courier New" charset="0"/>
              </a:rPr>
              <a:t>"));</a:t>
            </a:r>
          </a:p>
          <a:p>
            <a:pPr lvl="1" eaLnBrk="1" hangingPunct="1">
              <a:lnSpc>
                <a:spcPct val="80000"/>
              </a:lnSpc>
              <a:buFont typeface="Wingdings 2" charset="0"/>
              <a:buNone/>
              <a:defRPr/>
            </a:pPr>
            <a:r>
              <a:rPr lang="en-US" sz="1400" dirty="0" err="1">
                <a:latin typeface="Courier New" charset="0"/>
              </a:rPr>
              <a:t>int</a:t>
            </a:r>
            <a:r>
              <a:rPr lang="en-US" sz="1400" dirty="0">
                <a:latin typeface="Courier New" charset="0"/>
              </a:rPr>
              <a:t> </a:t>
            </a:r>
            <a:r>
              <a:rPr lang="en-US" sz="1400" dirty="0" err="1">
                <a:latin typeface="Courier New" charset="0"/>
              </a:rPr>
              <a:t>cityCount</a:t>
            </a:r>
            <a:r>
              <a:rPr lang="en-US" sz="1400" dirty="0">
                <a:latin typeface="Courier New" charset="0"/>
              </a:rPr>
              <a:t> = </a:t>
            </a:r>
            <a:r>
              <a:rPr lang="en-US" sz="1400" dirty="0" err="1">
                <a:latin typeface="Courier New" charset="0"/>
              </a:rPr>
              <a:t>input.nextInt</a:t>
            </a:r>
            <a:r>
              <a:rPr lang="en-US" sz="1400" dirty="0">
                <a:latin typeface="Courier New" charset="0"/>
              </a:rPr>
              <a:t>();</a:t>
            </a:r>
          </a:p>
          <a:p>
            <a:pPr lvl="1" eaLnBrk="1" hangingPunct="1">
              <a:lnSpc>
                <a:spcPct val="80000"/>
              </a:lnSpc>
              <a:buFont typeface="Wingdings 2" charset="0"/>
              <a:buNone/>
              <a:defRPr/>
            </a:pPr>
            <a:r>
              <a:rPr lang="en-US" sz="1400" b="1" dirty="0" err="1">
                <a:latin typeface="Courier New" charset="0"/>
              </a:rPr>
              <a:t>int</a:t>
            </a:r>
            <a:r>
              <a:rPr lang="en-US" sz="1400" b="1" dirty="0">
                <a:latin typeface="Courier New" charset="0"/>
              </a:rPr>
              <a:t>[] </a:t>
            </a:r>
            <a:r>
              <a:rPr lang="en-US" sz="1400" b="1" dirty="0" err="1">
                <a:latin typeface="Courier New" charset="0"/>
              </a:rPr>
              <a:t>xCoords</a:t>
            </a:r>
            <a:r>
              <a:rPr lang="en-US" sz="1400" b="1" dirty="0">
                <a:latin typeface="Courier New" charset="0"/>
              </a:rPr>
              <a:t> = new </a:t>
            </a:r>
            <a:r>
              <a:rPr lang="en-US" sz="1400" b="1" dirty="0" err="1">
                <a:latin typeface="Courier New" charset="0"/>
              </a:rPr>
              <a:t>int</a:t>
            </a:r>
            <a:r>
              <a:rPr lang="en-US" sz="1400" b="1" dirty="0">
                <a:latin typeface="Courier New" charset="0"/>
              </a:rPr>
              <a:t>[</a:t>
            </a:r>
            <a:r>
              <a:rPr lang="en-US" sz="1400" b="1" dirty="0" err="1">
                <a:latin typeface="Courier New" charset="0"/>
              </a:rPr>
              <a:t>cityCount</a:t>
            </a:r>
            <a:r>
              <a:rPr lang="en-US" sz="1400" b="1" dirty="0">
                <a:latin typeface="Courier New" charset="0"/>
              </a:rPr>
              <a:t>];</a:t>
            </a:r>
          </a:p>
          <a:p>
            <a:pPr lvl="1" eaLnBrk="1" hangingPunct="1">
              <a:lnSpc>
                <a:spcPct val="80000"/>
              </a:lnSpc>
              <a:buFont typeface="Wingdings 2" charset="0"/>
              <a:buNone/>
              <a:defRPr/>
            </a:pPr>
            <a:r>
              <a:rPr lang="en-US" sz="1400" b="1" dirty="0" err="1">
                <a:latin typeface="Courier New" charset="0"/>
              </a:rPr>
              <a:t>int</a:t>
            </a:r>
            <a:r>
              <a:rPr lang="en-US" sz="1400" b="1" dirty="0">
                <a:latin typeface="Courier New" charset="0"/>
              </a:rPr>
              <a:t>[] </a:t>
            </a:r>
            <a:r>
              <a:rPr lang="en-US" sz="1400" b="1" dirty="0" err="1">
                <a:latin typeface="Courier New" charset="0"/>
              </a:rPr>
              <a:t>yCoords</a:t>
            </a:r>
            <a:r>
              <a:rPr lang="en-US" sz="1400" b="1" dirty="0">
                <a:latin typeface="Courier New" charset="0"/>
              </a:rPr>
              <a:t> = new </a:t>
            </a:r>
            <a:r>
              <a:rPr lang="en-US" sz="1400" b="1" dirty="0" err="1">
                <a:latin typeface="Courier New" charset="0"/>
              </a:rPr>
              <a:t>int</a:t>
            </a:r>
            <a:r>
              <a:rPr lang="en-US" sz="1400" b="1" dirty="0">
                <a:latin typeface="Courier New" charset="0"/>
              </a:rPr>
              <a:t>[</a:t>
            </a:r>
            <a:r>
              <a:rPr lang="en-US" sz="1400" b="1" dirty="0" err="1">
                <a:latin typeface="Courier New" charset="0"/>
              </a:rPr>
              <a:t>cityCount</a:t>
            </a:r>
            <a:r>
              <a:rPr lang="en-US" sz="1400" b="1" dirty="0">
                <a:latin typeface="Courier New" charset="0"/>
              </a:rPr>
              <a:t>];</a:t>
            </a:r>
            <a:endParaRPr lang="en-US" sz="1400" dirty="0">
              <a:latin typeface="Courier New" charset="0"/>
            </a:endParaRPr>
          </a:p>
          <a:p>
            <a:pPr lvl="1" eaLnBrk="1" hangingPunct="1">
              <a:lnSpc>
                <a:spcPct val="80000"/>
              </a:lnSpc>
              <a:buFont typeface="Wingdings 2" charset="0"/>
              <a:buNone/>
              <a:defRPr/>
            </a:pPr>
            <a:r>
              <a:rPr lang="en-US" sz="1400" dirty="0">
                <a:latin typeface="Courier New" charset="0"/>
              </a:rPr>
              <a:t>for (</a:t>
            </a:r>
            <a:r>
              <a:rPr lang="en-US" sz="1400" dirty="0" err="1">
                <a:latin typeface="Courier New" charset="0"/>
              </a:rPr>
              <a:t>int</a:t>
            </a:r>
            <a:r>
              <a:rPr lang="en-US" sz="1400" dirty="0">
                <a:latin typeface="Courier New" charset="0"/>
              </a:rPr>
              <a:t> </a:t>
            </a:r>
            <a:r>
              <a:rPr lang="en-US" sz="1400" dirty="0" err="1">
                <a:latin typeface="Courier New" charset="0"/>
              </a:rPr>
              <a:t>i</a:t>
            </a:r>
            <a:r>
              <a:rPr lang="en-US" sz="1400" dirty="0">
                <a:latin typeface="Courier New" charset="0"/>
              </a:rPr>
              <a:t> = 0; </a:t>
            </a:r>
            <a:r>
              <a:rPr lang="en-US" sz="1400" dirty="0" err="1">
                <a:latin typeface="Courier New" charset="0"/>
              </a:rPr>
              <a:t>i</a:t>
            </a:r>
            <a:r>
              <a:rPr lang="en-US" sz="1400" dirty="0">
                <a:latin typeface="Courier New" charset="0"/>
              </a:rPr>
              <a:t> &lt; </a:t>
            </a:r>
            <a:r>
              <a:rPr lang="en-US" sz="1400" dirty="0" err="1">
                <a:latin typeface="Courier New" charset="0"/>
              </a:rPr>
              <a:t>cityCount</a:t>
            </a:r>
            <a:r>
              <a:rPr lang="en-US" sz="1400" dirty="0">
                <a:latin typeface="Courier New" charset="0"/>
              </a:rPr>
              <a:t>; </a:t>
            </a:r>
            <a:r>
              <a:rPr lang="en-US" sz="1400" dirty="0" err="1">
                <a:latin typeface="Courier New" charset="0"/>
              </a:rPr>
              <a:t>i</a:t>
            </a:r>
            <a:r>
              <a:rPr lang="en-US" sz="1400" dirty="0">
                <a:latin typeface="Courier New" charset="0"/>
              </a:rPr>
              <a:t>++) {</a:t>
            </a:r>
            <a:br>
              <a:rPr lang="en-US" sz="1400" dirty="0">
                <a:latin typeface="Courier New" charset="0"/>
              </a:rPr>
            </a:br>
            <a:r>
              <a:rPr lang="en-US" sz="1400" dirty="0">
                <a:latin typeface="Courier New" charset="0"/>
              </a:rPr>
              <a:t>  </a:t>
            </a:r>
            <a:r>
              <a:rPr lang="en-US" sz="1400" dirty="0" err="1">
                <a:latin typeface="Courier New" charset="0"/>
              </a:rPr>
              <a:t>xCoords</a:t>
            </a:r>
            <a:r>
              <a:rPr lang="en-US" sz="1400" dirty="0">
                <a:latin typeface="Courier New" charset="0"/>
              </a:rPr>
              <a:t>[</a:t>
            </a:r>
            <a:r>
              <a:rPr lang="en-US" sz="1400" dirty="0" err="1">
                <a:latin typeface="Courier New" charset="0"/>
              </a:rPr>
              <a:t>i</a:t>
            </a:r>
            <a:r>
              <a:rPr lang="en-US" sz="1400" dirty="0">
                <a:latin typeface="Courier New" charset="0"/>
              </a:rPr>
              <a:t>] = </a:t>
            </a:r>
            <a:r>
              <a:rPr lang="en-US" sz="1400" dirty="0" err="1">
                <a:latin typeface="Courier New" charset="0"/>
              </a:rPr>
              <a:t>input.nextInt</a:t>
            </a:r>
            <a:r>
              <a:rPr lang="en-US" sz="1400" dirty="0">
                <a:latin typeface="Courier New" charset="0"/>
              </a:rPr>
              <a:t>();</a:t>
            </a:r>
            <a:br>
              <a:rPr lang="en-US" sz="1400" dirty="0">
                <a:latin typeface="Courier New" charset="0"/>
              </a:rPr>
            </a:br>
            <a:r>
              <a:rPr lang="en-US" sz="1400" b="1" dirty="0">
                <a:latin typeface="Courier New" charset="0"/>
              </a:rPr>
              <a:t> </a:t>
            </a:r>
            <a:r>
              <a:rPr lang="en-US" sz="1400" dirty="0">
                <a:latin typeface="Courier New" charset="0"/>
              </a:rPr>
              <a:t> </a:t>
            </a:r>
            <a:r>
              <a:rPr lang="en-US" sz="1400" dirty="0" err="1">
                <a:latin typeface="Courier New" charset="0"/>
              </a:rPr>
              <a:t>yCoords</a:t>
            </a:r>
            <a:r>
              <a:rPr lang="en-US" sz="1400" dirty="0">
                <a:latin typeface="Courier New" charset="0"/>
              </a:rPr>
              <a:t>[</a:t>
            </a:r>
            <a:r>
              <a:rPr lang="en-US" sz="1400" dirty="0" err="1">
                <a:latin typeface="Courier New" charset="0"/>
              </a:rPr>
              <a:t>i</a:t>
            </a:r>
            <a:r>
              <a:rPr lang="en-US" sz="1400" dirty="0">
                <a:latin typeface="Courier New" charset="0"/>
              </a:rPr>
              <a:t>] = </a:t>
            </a:r>
            <a:r>
              <a:rPr lang="en-US" sz="1400" dirty="0" err="1">
                <a:latin typeface="Courier New" charset="0"/>
              </a:rPr>
              <a:t>input.nextInt</a:t>
            </a:r>
            <a:r>
              <a:rPr lang="en-US" sz="1400" dirty="0">
                <a:latin typeface="Courier New" charset="0"/>
              </a:rPr>
              <a:t>();</a:t>
            </a:r>
            <a:endParaRPr lang="en-US" sz="1400" b="1" dirty="0">
              <a:latin typeface="Courier New" charset="0"/>
            </a:endParaRPr>
          </a:p>
          <a:p>
            <a:pPr lvl="1" eaLnBrk="1" hangingPunct="1">
              <a:lnSpc>
                <a:spcPct val="80000"/>
              </a:lnSpc>
              <a:buFont typeface="Wingdings 2" charset="0"/>
              <a:buNone/>
              <a:defRPr/>
            </a:pPr>
            <a:r>
              <a:rPr lang="en-US" sz="1400" b="1" dirty="0">
                <a:latin typeface="Courier New" charset="0"/>
              </a:rPr>
              <a:t>    if (distance(</a:t>
            </a:r>
            <a:r>
              <a:rPr lang="en-US" sz="1400" b="1" dirty="0" err="1">
                <a:latin typeface="Courier New" charset="0"/>
              </a:rPr>
              <a:t>xCoords</a:t>
            </a:r>
            <a:r>
              <a:rPr lang="en-US" sz="1400" b="1" dirty="0">
                <a:latin typeface="Courier New" charset="0"/>
              </a:rPr>
              <a:t>[</a:t>
            </a:r>
            <a:r>
              <a:rPr lang="en-US" sz="1400" b="1" dirty="0" err="1">
                <a:latin typeface="Courier New" charset="0"/>
              </a:rPr>
              <a:t>i</a:t>
            </a:r>
            <a:r>
              <a:rPr lang="en-US" sz="1400" b="1" dirty="0">
                <a:latin typeface="Courier New" charset="0"/>
              </a:rPr>
              <a:t>], </a:t>
            </a:r>
            <a:r>
              <a:rPr lang="en-US" sz="1400" b="1" dirty="0" err="1">
                <a:latin typeface="Courier New" charset="0"/>
              </a:rPr>
              <a:t>yCoords</a:t>
            </a:r>
            <a:r>
              <a:rPr lang="en-US" sz="1400" b="1" dirty="0">
                <a:latin typeface="Courier New" charset="0"/>
              </a:rPr>
              <a:t>[</a:t>
            </a:r>
            <a:r>
              <a:rPr lang="en-US" sz="1400" b="1" dirty="0" err="1">
                <a:latin typeface="Courier New" charset="0"/>
              </a:rPr>
              <a:t>i</a:t>
            </a:r>
            <a:r>
              <a:rPr lang="en-US" sz="1400" b="1" dirty="0">
                <a:latin typeface="Courier New" charset="0"/>
              </a:rPr>
              <a:t>], </a:t>
            </a:r>
            <a:br>
              <a:rPr lang="en-US" sz="1400" b="1" dirty="0">
                <a:latin typeface="Courier New" charset="0"/>
              </a:rPr>
            </a:br>
            <a:r>
              <a:rPr lang="en-US" sz="1400" b="1" dirty="0">
                <a:latin typeface="Courier New" charset="0"/>
              </a:rPr>
              <a:t>              </a:t>
            </a:r>
            <a:r>
              <a:rPr lang="en-US" sz="1400" b="1" dirty="0" err="1">
                <a:latin typeface="Courier New" charset="0"/>
              </a:rPr>
              <a:t>xCenter</a:t>
            </a:r>
            <a:r>
              <a:rPr lang="en-US" sz="1400" b="1" dirty="0">
                <a:latin typeface="Courier New" charset="0"/>
              </a:rPr>
              <a:t>,    </a:t>
            </a:r>
            <a:r>
              <a:rPr lang="en-US" sz="1400" b="1" dirty="0" err="1">
                <a:latin typeface="Courier New" charset="0"/>
              </a:rPr>
              <a:t>yCenter</a:t>
            </a:r>
            <a:r>
              <a:rPr lang="en-US" sz="1400" b="1" dirty="0">
                <a:latin typeface="Courier New" charset="0"/>
              </a:rPr>
              <a:t>      ) &lt; THRESHOLD) {</a:t>
            </a:r>
            <a:br>
              <a:rPr lang="en-US" sz="1400" b="1" dirty="0">
                <a:latin typeface="Courier New" charset="0"/>
              </a:rPr>
            </a:br>
            <a:r>
              <a:rPr lang="en-US" sz="1400" b="1" dirty="0">
                <a:latin typeface="Courier New" charset="0"/>
              </a:rPr>
              <a:t>      // draw red</a:t>
            </a:r>
          </a:p>
          <a:p>
            <a:pPr lvl="1" eaLnBrk="1" hangingPunct="1">
              <a:lnSpc>
                <a:spcPct val="80000"/>
              </a:lnSpc>
              <a:buFont typeface="Wingdings 2" charset="0"/>
              <a:buNone/>
              <a:defRPr/>
            </a:pPr>
            <a:r>
              <a:rPr lang="en-US" sz="1400" b="1" dirty="0">
                <a:latin typeface="Courier New" charset="0"/>
              </a:rPr>
              <a:t>    }</a:t>
            </a:r>
          </a:p>
          <a:p>
            <a:pPr lvl="1" eaLnBrk="1" hangingPunct="1">
              <a:lnSpc>
                <a:spcPct val="80000"/>
              </a:lnSpc>
              <a:buFont typeface="Wingdings 2" charset="0"/>
              <a:buNone/>
              <a:defRPr/>
            </a:pPr>
            <a:r>
              <a:rPr lang="en-US" sz="1400" dirty="0">
                <a:latin typeface="Courier New" charset="0"/>
              </a:rPr>
              <a:t>}</a:t>
            </a:r>
          </a:p>
        </p:txBody>
      </p:sp>
      <p:pic>
        <p:nvPicPr>
          <p:cNvPr id="1146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700" y="0"/>
            <a:ext cx="12573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p:nvPr/>
        </p:nvSpPr>
        <p:spPr bwMode="auto">
          <a:xfrm>
            <a:off x="5715000" y="457200"/>
            <a:ext cx="1371600" cy="609600"/>
          </a:xfrm>
          <a:prstGeom prst="wedgeRectCallout">
            <a:avLst>
              <a:gd name="adj1" fmla="val -259294"/>
              <a:gd name="adj2" fmla="val 193697"/>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lstStyle/>
          <a:p>
            <a:pPr algn="ctr">
              <a:defRPr/>
            </a:pPr>
            <a:r>
              <a:rPr lang="en-US" sz="1800" dirty="0">
                <a:solidFill>
                  <a:srgbClr val="000000"/>
                </a:solidFill>
                <a:latin typeface="Times New Roman" pitchFamily="18" charset="0"/>
                <a:ea typeface="ＭＳ Ｐゴシック" charset="0"/>
                <a:cs typeface="Arial" charset="0"/>
              </a:rPr>
              <a:t>2 parallel arrays</a:t>
            </a:r>
          </a:p>
        </p:txBody>
      </p:sp>
      <p:sp>
        <p:nvSpPr>
          <p:cNvPr id="9" name="Rectangular Callout 8"/>
          <p:cNvSpPr/>
          <p:nvPr/>
        </p:nvSpPr>
        <p:spPr bwMode="auto">
          <a:xfrm>
            <a:off x="5715000" y="457200"/>
            <a:ext cx="1371600" cy="609600"/>
          </a:xfrm>
          <a:prstGeom prst="wedgeRectCallout">
            <a:avLst>
              <a:gd name="adj1" fmla="val -150747"/>
              <a:gd name="adj2" fmla="val 359082"/>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lstStyle/>
          <a:p>
            <a:pPr algn="ctr">
              <a:defRPr/>
            </a:pPr>
            <a:r>
              <a:rPr lang="en-US" sz="1800" dirty="0">
                <a:solidFill>
                  <a:srgbClr val="000000"/>
                </a:solidFill>
                <a:latin typeface="Times New Roman" pitchFamily="18" charset="0"/>
                <a:ea typeface="ＭＳ Ｐゴシック" charset="0"/>
                <a:cs typeface="Arial" charset="0"/>
              </a:rPr>
              <a:t>2 parallel arrays</a:t>
            </a:r>
          </a:p>
        </p:txBody>
      </p:sp>
      <p:sp>
        <p:nvSpPr>
          <p:cNvPr id="10" name="Rectangular Callout 9"/>
          <p:cNvSpPr/>
          <p:nvPr/>
        </p:nvSpPr>
        <p:spPr bwMode="auto">
          <a:xfrm>
            <a:off x="5715000" y="457200"/>
            <a:ext cx="1371600" cy="609600"/>
          </a:xfrm>
          <a:prstGeom prst="wedgeRectCallout">
            <a:avLst>
              <a:gd name="adj1" fmla="val -237927"/>
              <a:gd name="adj2" fmla="val 295621"/>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lstStyle/>
          <a:p>
            <a:pPr algn="ctr">
              <a:defRPr/>
            </a:pPr>
            <a:r>
              <a:rPr lang="en-US" sz="1800" dirty="0">
                <a:solidFill>
                  <a:srgbClr val="000000"/>
                </a:solidFill>
                <a:latin typeface="Times New Roman" pitchFamily="18" charset="0"/>
                <a:ea typeface="ＭＳ Ｐゴシック" charset="0"/>
                <a:cs typeface="Arial" charset="0"/>
              </a:rPr>
              <a:t>2 parallel arrays</a:t>
            </a:r>
          </a:p>
        </p:txBody>
      </p:sp>
      <p:grpSp>
        <p:nvGrpSpPr>
          <p:cNvPr id="2" name="Group 11"/>
          <p:cNvGrpSpPr>
            <a:grpSpLocks/>
          </p:cNvGrpSpPr>
          <p:nvPr/>
        </p:nvGrpSpPr>
        <p:grpSpPr bwMode="auto">
          <a:xfrm>
            <a:off x="685800" y="3200400"/>
            <a:ext cx="8229600" cy="3429000"/>
            <a:chOff x="685800" y="3200400"/>
            <a:chExt cx="8229600" cy="3429000"/>
          </a:xfrm>
        </p:grpSpPr>
        <p:sp>
          <p:nvSpPr>
            <p:cNvPr id="5" name="Rectangle 3"/>
            <p:cNvSpPr txBox="1">
              <a:spLocks/>
            </p:cNvSpPr>
            <p:nvPr/>
          </p:nvSpPr>
          <p:spPr bwMode="auto">
            <a:xfrm>
              <a:off x="685800" y="4267200"/>
              <a:ext cx="7772400" cy="2362200"/>
            </a:xfrm>
            <a:prstGeom prst="rect">
              <a:avLst/>
            </a:prstGeom>
            <a:noFill/>
            <a:ln w="9525">
              <a:solidFill>
                <a:schemeClr val="accent6">
                  <a:lumMod val="50000"/>
                </a:schemeClr>
              </a:solidFill>
              <a:miter lim="800000"/>
              <a:headEnd/>
              <a:tailEnd/>
            </a:ln>
          </p:spPr>
          <p:txBody>
            <a:bodyPr lIns="91411" tIns="45708" rIns="91411" bIns="45708"/>
            <a:lstStyle>
              <a:lvl1pPr marL="342900" indent="-34290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lvl="1" eaLnBrk="1" hangingPunct="1">
                <a:lnSpc>
                  <a:spcPct val="80000"/>
                </a:lnSpc>
                <a:spcBef>
                  <a:spcPct val="20000"/>
                </a:spcBef>
                <a:buClr>
                  <a:srgbClr val="3333CC"/>
                </a:buClr>
                <a:buSzPct val="75000"/>
                <a:buFont typeface="Wingdings 2" charset="2"/>
                <a:buNone/>
                <a:defRPr/>
              </a:pPr>
              <a:r>
                <a:rPr lang="en-US" altLang="en-US" sz="1600">
                  <a:solidFill>
                    <a:srgbClr val="000000"/>
                  </a:solidFill>
                  <a:latin typeface="Courier New" charset="0"/>
                </a:rPr>
                <a:t>Scanner input = new Scanner(new File("cities.txt"));</a:t>
              </a:r>
            </a:p>
            <a:p>
              <a:pPr lvl="1" eaLnBrk="1" hangingPunct="1">
                <a:lnSpc>
                  <a:spcPct val="80000"/>
                </a:lnSpc>
                <a:spcBef>
                  <a:spcPct val="20000"/>
                </a:spcBef>
                <a:buClr>
                  <a:srgbClr val="3333CC"/>
                </a:buClr>
                <a:buSzPct val="75000"/>
                <a:buFont typeface="Wingdings 2" charset="2"/>
                <a:buNone/>
                <a:defRPr/>
              </a:pPr>
              <a:r>
                <a:rPr lang="en-US" altLang="en-US" sz="1600">
                  <a:solidFill>
                    <a:srgbClr val="000000"/>
                  </a:solidFill>
                  <a:latin typeface="Courier New" charset="0"/>
                </a:rPr>
                <a:t>int cityCount = input.nextInt();</a:t>
              </a:r>
            </a:p>
            <a:p>
              <a:pPr lvl="1" eaLnBrk="1" hangingPunct="1">
                <a:lnSpc>
                  <a:spcPct val="80000"/>
                </a:lnSpc>
                <a:spcBef>
                  <a:spcPct val="20000"/>
                </a:spcBef>
                <a:buClr>
                  <a:srgbClr val="3333CC"/>
                </a:buClr>
                <a:buSzPct val="75000"/>
                <a:buFont typeface="ZapfDingbats" charset="0"/>
                <a:buNone/>
                <a:defRPr/>
              </a:pPr>
              <a:r>
                <a:rPr lang="en-US" altLang="en-US" sz="1600" b="1">
                  <a:solidFill>
                    <a:srgbClr val="FF0000"/>
                  </a:solidFill>
                  <a:latin typeface="Courier New" charset="0"/>
                </a:rPr>
                <a:t>Point[] points = new Point[cityCount];</a:t>
              </a:r>
              <a:endParaRPr lang="en-US" altLang="en-US">
                <a:solidFill>
                  <a:srgbClr val="000000"/>
                </a:solidFill>
                <a:latin typeface="Courier New" charset="0"/>
              </a:endParaRPr>
            </a:p>
            <a:p>
              <a:pPr lvl="1" eaLnBrk="1" hangingPunct="1">
                <a:lnSpc>
                  <a:spcPct val="80000"/>
                </a:lnSpc>
                <a:spcBef>
                  <a:spcPct val="20000"/>
                </a:spcBef>
                <a:buClr>
                  <a:srgbClr val="3333CC"/>
                </a:buClr>
                <a:buSzPct val="75000"/>
                <a:buFont typeface="Wingdings 2" charset="2"/>
                <a:buNone/>
                <a:defRPr/>
              </a:pPr>
              <a:r>
                <a:rPr lang="en-US" altLang="en-US" sz="1600">
                  <a:solidFill>
                    <a:srgbClr val="000000"/>
                  </a:solidFill>
                  <a:latin typeface="Courier New" charset="0"/>
                </a:rPr>
                <a:t>for (int i = 0; i &lt; cityCount; i++) {</a:t>
              </a:r>
              <a:br>
                <a:rPr lang="en-US" altLang="en-US" sz="1600">
                  <a:solidFill>
                    <a:srgbClr val="000000"/>
                  </a:solidFill>
                  <a:latin typeface="Courier New" charset="0"/>
                </a:rPr>
              </a:br>
              <a:r>
                <a:rPr lang="en-US" altLang="en-US" sz="1600">
                  <a:solidFill>
                    <a:srgbClr val="000000"/>
                  </a:solidFill>
                  <a:latin typeface="Courier New" charset="0"/>
                </a:rPr>
                <a:t>  points[i] = readPoint(input);</a:t>
              </a:r>
              <a:br>
                <a:rPr lang="en-US" altLang="en-US" sz="1600">
                  <a:solidFill>
                    <a:srgbClr val="000000"/>
                  </a:solidFill>
                  <a:latin typeface="Courier New" charset="0"/>
                </a:rPr>
              </a:br>
              <a:br>
                <a:rPr lang="en-US" altLang="en-US" sz="1600" b="1">
                  <a:solidFill>
                    <a:srgbClr val="000000"/>
                  </a:solidFill>
                  <a:latin typeface="Courier New" charset="0"/>
                </a:rPr>
              </a:br>
              <a:r>
                <a:rPr lang="en-US" altLang="en-US" sz="1600" b="1">
                  <a:solidFill>
                    <a:srgbClr val="000000"/>
                  </a:solidFill>
                  <a:latin typeface="Courier New" charset="0"/>
                </a:rPr>
                <a:t>  if ( </a:t>
              </a:r>
              <a:r>
                <a:rPr lang="en-US" altLang="en-US" sz="1600" b="1">
                  <a:solidFill>
                    <a:srgbClr val="FF0000"/>
                  </a:solidFill>
                  <a:latin typeface="Courier New" charset="0"/>
                </a:rPr>
                <a:t>distance(points[i], pointCenter)</a:t>
              </a:r>
              <a:r>
                <a:rPr lang="en-US" altLang="en-US" sz="1600" b="1">
                  <a:solidFill>
                    <a:srgbClr val="000000"/>
                  </a:solidFill>
                  <a:latin typeface="Courier New" charset="0"/>
                </a:rPr>
                <a:t> &lt; THRESHOLD) {</a:t>
              </a:r>
              <a:br>
                <a:rPr lang="en-US" altLang="en-US" sz="1600" b="1">
                  <a:solidFill>
                    <a:srgbClr val="000000"/>
                  </a:solidFill>
                  <a:latin typeface="Courier New" charset="0"/>
                </a:rPr>
              </a:br>
              <a:r>
                <a:rPr lang="en-US" altLang="en-US" sz="1600" b="1">
                  <a:solidFill>
                    <a:srgbClr val="000000"/>
                  </a:solidFill>
                  <a:latin typeface="Courier New" charset="0"/>
                </a:rPr>
                <a:t>      // draw red</a:t>
              </a:r>
            </a:p>
            <a:p>
              <a:pPr lvl="1" eaLnBrk="1" hangingPunct="1">
                <a:lnSpc>
                  <a:spcPct val="80000"/>
                </a:lnSpc>
                <a:spcBef>
                  <a:spcPct val="20000"/>
                </a:spcBef>
                <a:buClr>
                  <a:srgbClr val="3333CC"/>
                </a:buClr>
                <a:buSzPct val="75000"/>
                <a:buFont typeface="Wingdings 2" charset="2"/>
                <a:buNone/>
                <a:defRPr/>
              </a:pPr>
              <a:r>
                <a:rPr lang="en-US" altLang="en-US" sz="1600" b="1">
                  <a:solidFill>
                    <a:srgbClr val="000000"/>
                  </a:solidFill>
                  <a:latin typeface="Courier New" charset="0"/>
                </a:rPr>
                <a:t>    }</a:t>
              </a:r>
            </a:p>
            <a:p>
              <a:pPr lvl="1" eaLnBrk="1" hangingPunct="1">
                <a:lnSpc>
                  <a:spcPct val="80000"/>
                </a:lnSpc>
                <a:spcBef>
                  <a:spcPct val="20000"/>
                </a:spcBef>
                <a:buClr>
                  <a:srgbClr val="3333CC"/>
                </a:buClr>
                <a:buSzPct val="75000"/>
                <a:buFont typeface="Wingdings 2" charset="2"/>
                <a:buNone/>
                <a:defRPr/>
              </a:pPr>
              <a:r>
                <a:rPr lang="en-US" altLang="en-US" sz="1600">
                  <a:solidFill>
                    <a:srgbClr val="000000"/>
                  </a:solidFill>
                  <a:latin typeface="Courier New" charset="0"/>
                </a:rPr>
                <a:t>}</a:t>
              </a:r>
            </a:p>
          </p:txBody>
        </p:sp>
        <p:sp>
          <p:nvSpPr>
            <p:cNvPr id="7" name="Rectangular Callout 6"/>
            <p:cNvSpPr/>
            <p:nvPr/>
          </p:nvSpPr>
          <p:spPr bwMode="auto">
            <a:xfrm>
              <a:off x="7543800" y="3200400"/>
              <a:ext cx="1371600" cy="609600"/>
            </a:xfrm>
            <a:prstGeom prst="wedgeRectCallout">
              <a:avLst>
                <a:gd name="adj1" fmla="val -394336"/>
                <a:gd name="adj2" fmla="val 286005"/>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lstStyle/>
            <a:p>
              <a:pPr algn="ctr">
                <a:defRPr/>
              </a:pPr>
              <a:r>
                <a:rPr lang="en-US" sz="1800" dirty="0">
                  <a:solidFill>
                    <a:srgbClr val="000000"/>
                  </a:solidFill>
                  <a:latin typeface="Times New Roman" pitchFamily="18" charset="0"/>
                  <a:ea typeface="ＭＳ Ｐゴシック" charset="0"/>
                  <a:cs typeface="Arial" charset="0"/>
                </a:rPr>
                <a:t>points</a:t>
              </a:r>
            </a:p>
          </p:txBody>
        </p:sp>
        <p:sp>
          <p:nvSpPr>
            <p:cNvPr id="8" name="Rectangular Callout 7"/>
            <p:cNvSpPr/>
            <p:nvPr/>
          </p:nvSpPr>
          <p:spPr bwMode="auto">
            <a:xfrm>
              <a:off x="7543800" y="3200400"/>
              <a:ext cx="1371600" cy="609600"/>
            </a:xfrm>
            <a:prstGeom prst="wedgeRectCallout">
              <a:avLst>
                <a:gd name="adj1" fmla="val -387498"/>
                <a:gd name="adj2" fmla="val 214850"/>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lstStyle/>
            <a:p>
              <a:pPr algn="ctr">
                <a:defRPr/>
              </a:pPr>
              <a:r>
                <a:rPr lang="en-US" sz="1800" dirty="0">
                  <a:solidFill>
                    <a:srgbClr val="000000"/>
                  </a:solidFill>
                  <a:latin typeface="Times New Roman" pitchFamily="18" charset="0"/>
                  <a:ea typeface="ＭＳ Ｐゴシック" charset="0"/>
                  <a:cs typeface="Arial" charset="0"/>
                </a:rPr>
                <a:t>points</a:t>
              </a:r>
            </a:p>
          </p:txBody>
        </p:sp>
        <p:sp>
          <p:nvSpPr>
            <p:cNvPr id="11" name="Rectangular Callout 10"/>
            <p:cNvSpPr/>
            <p:nvPr/>
          </p:nvSpPr>
          <p:spPr bwMode="auto">
            <a:xfrm>
              <a:off x="7543800" y="3200400"/>
              <a:ext cx="1371600" cy="609600"/>
            </a:xfrm>
            <a:prstGeom prst="wedgeRectCallout">
              <a:avLst>
                <a:gd name="adj1" fmla="val -305447"/>
                <a:gd name="adj2" fmla="val 351390"/>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lstStyle/>
            <a:p>
              <a:pPr algn="ctr">
                <a:defRPr/>
              </a:pPr>
              <a:r>
                <a:rPr lang="en-US" sz="1800" dirty="0">
                  <a:solidFill>
                    <a:srgbClr val="000000"/>
                  </a:solidFill>
                  <a:latin typeface="Times New Roman" pitchFamily="18" charset="0"/>
                  <a:ea typeface="ＭＳ Ｐゴシック" charset="0"/>
                  <a:cs typeface="Arial" charset="0"/>
                </a:rPr>
                <a:t>point abstraction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p:cNvSpPr>
          <p:nvPr>
            <p:ph type="title"/>
          </p:nvPr>
        </p:nvSpPr>
        <p:spPr>
          <a:xfrm>
            <a:off x="533400" y="76200"/>
            <a:ext cx="7772400" cy="1143000"/>
          </a:xfrm>
        </p:spPr>
        <p:txBody>
          <a:bodyPr/>
          <a:lstStyle/>
          <a:p>
            <a:pPr eaLnBrk="1" hangingPunct="1"/>
            <a:r>
              <a:rPr lang="en-US" altLang="en-US">
                <a:ea typeface="ＭＳ Ｐゴシック" charset="-128"/>
              </a:rPr>
              <a:t>Language Support:</a:t>
            </a:r>
            <a:br>
              <a:rPr lang="en-US" altLang="en-US">
                <a:ea typeface="ＭＳ Ｐゴシック" charset="-128"/>
              </a:rPr>
            </a:br>
            <a:r>
              <a:rPr lang="en-US" altLang="en-US">
                <a:ea typeface="ＭＳ Ｐゴシック" charset="-128"/>
              </a:rPr>
              <a:t>Defining Point</a:t>
            </a:r>
          </a:p>
        </p:txBody>
      </p:sp>
      <p:sp>
        <p:nvSpPr>
          <p:cNvPr id="115714" name="Rectangle 3"/>
          <p:cNvSpPr>
            <a:spLocks noGrp="1"/>
          </p:cNvSpPr>
          <p:nvPr>
            <p:ph type="body" idx="1"/>
          </p:nvPr>
        </p:nvSpPr>
        <p:spPr/>
        <p:txBody>
          <a:bodyPr/>
          <a:lstStyle/>
          <a:p>
            <a:pPr eaLnBrk="1" hangingPunct="1"/>
            <a:r>
              <a:rPr lang="en-US" altLang="en-US" sz="2000" dirty="0">
                <a:ea typeface="ＭＳ Ｐゴシック" charset="-128"/>
              </a:rPr>
              <a:t>Need a language structure to specify that</a:t>
            </a:r>
            <a:br>
              <a:rPr lang="en-US" altLang="en-US" sz="2000" dirty="0">
                <a:ea typeface="ＭＳ Ｐゴシック" charset="-128"/>
              </a:rPr>
            </a:br>
            <a:r>
              <a:rPr lang="en-US" altLang="en-US" sz="2000" dirty="0">
                <a:ea typeface="ＭＳ Ｐゴシック" charset="-128"/>
              </a:rPr>
              <a:t>each point is defined by two data components:</a:t>
            </a:r>
          </a:p>
          <a:p>
            <a:pPr lvl="1" eaLnBrk="1" hangingPunct="1">
              <a:buFont typeface="Arial" panose="020B0604020202020204" pitchFamily="34" charset="0"/>
              <a:buChar char="•"/>
            </a:pPr>
            <a:r>
              <a:rPr lang="en-US" altLang="en-US" sz="1600" dirty="0">
                <a:ea typeface="ＭＳ Ｐゴシック" charset="-128"/>
              </a:rPr>
              <a:t>The x coordinate</a:t>
            </a:r>
          </a:p>
          <a:p>
            <a:pPr lvl="1" eaLnBrk="1" hangingPunct="1">
              <a:buFont typeface="Arial" panose="020B0604020202020204" pitchFamily="34" charset="0"/>
              <a:buChar char="•"/>
            </a:pPr>
            <a:r>
              <a:rPr lang="en-US" altLang="en-US" sz="1600" dirty="0">
                <a:ea typeface="ＭＳ Ｐゴシック" charset="-128"/>
              </a:rPr>
              <a:t>The y coordinate</a:t>
            </a:r>
          </a:p>
          <a:p>
            <a:pPr eaLnBrk="1" hangingPunct="1"/>
            <a:endParaRPr lang="en-US" altLang="en-US" sz="2000" dirty="0">
              <a:ea typeface="ＭＳ Ｐゴシック" charset="-128"/>
            </a:endParaRPr>
          </a:p>
        </p:txBody>
      </p:sp>
      <p:pic>
        <p:nvPicPr>
          <p:cNvPr id="1157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00" y="0"/>
            <a:ext cx="14859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p:cNvSpPr>
          <p:nvPr/>
        </p:nvSpPr>
        <p:spPr bwMode="auto">
          <a:xfrm>
            <a:off x="609600" y="2895600"/>
            <a:ext cx="777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lstStyle>
            <a:lvl1pPr marL="342900" indent="-342900">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lvl="1" eaLnBrk="1" hangingPunct="1">
              <a:lnSpc>
                <a:spcPct val="80000"/>
              </a:lnSpc>
              <a:buFont typeface="Wingdings 2" charset="2"/>
              <a:buNone/>
            </a:pPr>
            <a:r>
              <a:rPr lang="en-US" altLang="en-US" sz="1800" dirty="0">
                <a:latin typeface="Courier New" charset="0"/>
              </a:rPr>
              <a:t>public class Point {</a:t>
            </a:r>
          </a:p>
          <a:p>
            <a:pPr lvl="1" eaLnBrk="1" hangingPunct="1">
              <a:lnSpc>
                <a:spcPct val="80000"/>
              </a:lnSpc>
              <a:buFont typeface="Wingdings 2" charset="2"/>
              <a:buNone/>
            </a:pPr>
            <a:r>
              <a:rPr lang="en-US" altLang="en-US" sz="1800" b="1" dirty="0">
                <a:latin typeface="Courier New" charset="0"/>
              </a:rPr>
              <a:t>    </a:t>
            </a:r>
            <a:r>
              <a:rPr lang="en-US" altLang="en-US" sz="1800" b="1" dirty="0" err="1">
                <a:latin typeface="Courier New" charset="0"/>
              </a:rPr>
              <a:t>int</a:t>
            </a:r>
            <a:r>
              <a:rPr lang="en-US" altLang="en-US" sz="1800" b="1" dirty="0">
                <a:latin typeface="Courier New" charset="0"/>
              </a:rPr>
              <a:t> x;</a:t>
            </a:r>
          </a:p>
          <a:p>
            <a:pPr lvl="1" eaLnBrk="1" hangingPunct="1">
              <a:lnSpc>
                <a:spcPct val="80000"/>
              </a:lnSpc>
              <a:buFont typeface="Wingdings 2" charset="2"/>
              <a:buNone/>
            </a:pPr>
            <a:r>
              <a:rPr lang="en-US" altLang="en-US" sz="1800" b="1" dirty="0">
                <a:latin typeface="Courier New" charset="0"/>
              </a:rPr>
              <a:t>    </a:t>
            </a:r>
            <a:r>
              <a:rPr lang="en-US" altLang="en-US" sz="1800" b="1" dirty="0" err="1">
                <a:latin typeface="Courier New" charset="0"/>
              </a:rPr>
              <a:t>int</a:t>
            </a:r>
            <a:r>
              <a:rPr lang="en-US" altLang="en-US" sz="1800" b="1" dirty="0">
                <a:latin typeface="Courier New" charset="0"/>
              </a:rPr>
              <a:t> y;</a:t>
            </a:r>
          </a:p>
          <a:p>
            <a:pPr lvl="1" eaLnBrk="1" hangingPunct="1">
              <a:lnSpc>
                <a:spcPct val="80000"/>
              </a:lnSpc>
              <a:buFont typeface="Wingdings 2" charset="2"/>
              <a:buNone/>
            </a:pPr>
            <a:r>
              <a:rPr lang="en-US" altLang="en-US" sz="1800" dirty="0">
                <a:latin typeface="Courier New" charset="0"/>
              </a:rPr>
              <a:t>}</a:t>
            </a:r>
          </a:p>
          <a:p>
            <a:pPr lvl="1" eaLnBrk="1" hangingPunct="1">
              <a:lnSpc>
                <a:spcPct val="80000"/>
              </a:lnSpc>
            </a:pPr>
            <a:endParaRPr lang="en-US" altLang="en-US" sz="600" dirty="0"/>
          </a:p>
          <a:p>
            <a:pPr lvl="1" eaLnBrk="1" hangingPunct="1">
              <a:buFont typeface="Arial" panose="020B0604020202020204" pitchFamily="34" charset="0"/>
              <a:buChar char="•"/>
            </a:pPr>
            <a:r>
              <a:rPr lang="en-US" altLang="en-US" sz="1800" dirty="0"/>
              <a:t>Save this code into a file named </a:t>
            </a:r>
            <a:r>
              <a:rPr lang="en-US" altLang="en-US" sz="1800" dirty="0" err="1">
                <a:latin typeface="Courier New" charset="0"/>
              </a:rPr>
              <a:t>Point.java</a:t>
            </a:r>
            <a:r>
              <a:rPr lang="en-US" altLang="en-US" sz="1800" dirty="0"/>
              <a:t>.</a:t>
            </a:r>
          </a:p>
          <a:p>
            <a:pPr lvl="1" eaLnBrk="1" hangingPunct="1"/>
            <a:endParaRPr lang="en-US" altLang="en-US" sz="1800" dirty="0"/>
          </a:p>
          <a:p>
            <a:pPr eaLnBrk="1" hangingPunct="1">
              <a:lnSpc>
                <a:spcPct val="110000"/>
              </a:lnSpc>
              <a:buFont typeface="Wingdings" pitchFamily="2" charset="2"/>
              <a:buChar char="§"/>
            </a:pPr>
            <a:r>
              <a:rPr lang="en-US" altLang="en-US" sz="2000" dirty="0"/>
              <a:t>The above code creates a </a:t>
            </a:r>
            <a:r>
              <a:rPr lang="en-US" altLang="en-US" sz="2000" dirty="0">
                <a:solidFill>
                  <a:srgbClr val="FF0000"/>
                </a:solidFill>
              </a:rPr>
              <a:t>new user-defined type</a:t>
            </a:r>
            <a:r>
              <a:rPr lang="en-US" altLang="en-US" sz="2000" dirty="0"/>
              <a:t> (class) named </a:t>
            </a:r>
            <a:r>
              <a:rPr lang="en-US" altLang="en-US" sz="2000" dirty="0">
                <a:latin typeface="Courier New" charset="0"/>
              </a:rPr>
              <a:t>Point</a:t>
            </a:r>
            <a:r>
              <a:rPr lang="en-US" altLang="en-US" sz="2000" dirty="0"/>
              <a:t>.</a:t>
            </a:r>
          </a:p>
          <a:p>
            <a:pPr eaLnBrk="1" hangingPunct="1">
              <a:lnSpc>
                <a:spcPct val="110000"/>
              </a:lnSpc>
              <a:buFont typeface="Wingdings" pitchFamily="2" charset="2"/>
              <a:buChar char="§"/>
            </a:pPr>
            <a:r>
              <a:rPr lang="en-US" altLang="en-US" sz="2000" dirty="0"/>
              <a:t>The </a:t>
            </a:r>
            <a:r>
              <a:rPr lang="en-US" altLang="en-US" sz="2000" dirty="0">
                <a:latin typeface="Courier New" charset="0"/>
              </a:rPr>
              <a:t>Point</a:t>
            </a:r>
            <a:r>
              <a:rPr lang="en-US" altLang="en-US" sz="2000" dirty="0"/>
              <a:t> class definition serves as a </a:t>
            </a:r>
            <a:r>
              <a:rPr lang="en-US" altLang="en-US" sz="2000" dirty="0">
                <a:solidFill>
                  <a:srgbClr val="C00000"/>
                </a:solidFill>
              </a:rPr>
              <a:t>template</a:t>
            </a:r>
            <a:r>
              <a:rPr lang="en-US" altLang="en-US" sz="2000" dirty="0"/>
              <a:t> for creating </a:t>
            </a:r>
            <a:r>
              <a:rPr lang="en-US" altLang="en-US" sz="2000" dirty="0">
                <a:latin typeface="Courier New" charset="0"/>
              </a:rPr>
              <a:t>Point</a:t>
            </a:r>
            <a:r>
              <a:rPr lang="en-US" altLang="en-US" sz="2000" dirty="0"/>
              <a:t> </a:t>
            </a:r>
            <a:r>
              <a:rPr lang="en-US" altLang="en-US" sz="2000" dirty="0">
                <a:solidFill>
                  <a:srgbClr val="C00000"/>
                </a:solidFill>
              </a:rPr>
              <a:t>objects</a:t>
            </a:r>
            <a:r>
              <a:rPr lang="en-US" altLang="en-US" sz="20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blinds(horizontal)">
                                      <p:cBhvr>
                                        <p:cTn id="19" dur="500"/>
                                        <p:tgtEl>
                                          <p:spTgt spid="5">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blinds(horizontal)">
                                      <p:cBhvr>
                                        <p:cTn id="24" dur="500"/>
                                        <p:tgtEl>
                                          <p:spTgt spid="5">
                                            <p:txEl>
                                              <p:pRg st="7" end="7"/>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blinds(horizontal)">
                                      <p:cBhvr>
                                        <p:cTn id="2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p:cNvSpPr>
          <p:nvPr>
            <p:ph type="title"/>
          </p:nvPr>
        </p:nvSpPr>
        <p:spPr/>
        <p:txBody>
          <a:bodyPr/>
          <a:lstStyle/>
          <a:p>
            <a:pPr eaLnBrk="1" hangingPunct="1"/>
            <a:r>
              <a:rPr lang="en-US" altLang="en-US">
                <a:ea typeface="ＭＳ Ｐゴシック" charset="-128"/>
              </a:rPr>
              <a:t>A Class and its client</a:t>
            </a:r>
          </a:p>
        </p:txBody>
      </p:sp>
      <p:sp>
        <p:nvSpPr>
          <p:cNvPr id="117762" name="Rectangle 3"/>
          <p:cNvSpPr>
            <a:spLocks noGrp="1"/>
          </p:cNvSpPr>
          <p:nvPr>
            <p:ph type="body" idx="1"/>
          </p:nvPr>
        </p:nvSpPr>
        <p:spPr/>
        <p:txBody>
          <a:bodyPr/>
          <a:lstStyle/>
          <a:p>
            <a:pPr eaLnBrk="1" hangingPunct="1"/>
            <a:r>
              <a:rPr lang="en-US" altLang="en-US" sz="2000" dirty="0" err="1">
                <a:latin typeface="Courier New" charset="0"/>
                <a:ea typeface="ＭＳ Ｐゴシック" charset="-128"/>
              </a:rPr>
              <a:t>Point.java</a:t>
            </a:r>
            <a:r>
              <a:rPr lang="en-US" altLang="en-US" sz="2000" dirty="0">
                <a:ea typeface="ＭＳ Ｐゴシック" charset="-128"/>
              </a:rPr>
              <a:t> is not, by itself, a runnable program.</a:t>
            </a:r>
          </a:p>
          <a:p>
            <a:pPr lvl="1" eaLnBrk="1" hangingPunct="1">
              <a:buFont typeface="Arial" panose="020B0604020202020204" pitchFamily="34" charset="0"/>
              <a:buChar char="•"/>
            </a:pPr>
            <a:r>
              <a:rPr lang="en-US" altLang="en-US" sz="1800" dirty="0">
                <a:ea typeface="ＭＳ Ｐゴシック" charset="-128"/>
              </a:rPr>
              <a:t>A class can be used by multiple </a:t>
            </a:r>
            <a:r>
              <a:rPr lang="en-US" altLang="en-US" sz="1800" b="1" dirty="0">
                <a:solidFill>
                  <a:srgbClr val="FF0000"/>
                </a:solidFill>
                <a:ea typeface="ＭＳ Ｐゴシック" charset="-128"/>
              </a:rPr>
              <a:t>client</a:t>
            </a:r>
            <a:r>
              <a:rPr lang="en-US" altLang="en-US" sz="1800" dirty="0">
                <a:ea typeface="ＭＳ Ｐゴシック" charset="-128"/>
              </a:rPr>
              <a:t> programs.</a:t>
            </a:r>
            <a:endParaRPr lang="en-US" altLang="en-US" sz="600" dirty="0">
              <a:ea typeface="ＭＳ Ｐゴシック" charset="-128"/>
            </a:endParaRPr>
          </a:p>
        </p:txBody>
      </p:sp>
      <p:sp>
        <p:nvSpPr>
          <p:cNvPr id="117763" name="Text Box 4"/>
          <p:cNvSpPr txBox="1">
            <a:spLocks noChangeArrowheads="1"/>
          </p:cNvSpPr>
          <p:nvPr/>
        </p:nvSpPr>
        <p:spPr bwMode="auto">
          <a:xfrm>
            <a:off x="533400" y="2578100"/>
            <a:ext cx="3810000" cy="33242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31775" indent="-231775">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50000"/>
              </a:spcBef>
              <a:buClrTx/>
              <a:buSzTx/>
              <a:buFont typeface="Wingdings" charset="2"/>
              <a:buNone/>
            </a:pPr>
            <a:r>
              <a:rPr lang="en-US" altLang="en-US" sz="1600" u="sng">
                <a:solidFill>
                  <a:srgbClr val="000000"/>
                </a:solidFill>
                <a:latin typeface="Courier New" charset="0"/>
              </a:rPr>
              <a:t>PointMain1.java</a:t>
            </a:r>
            <a:r>
              <a:rPr lang="en-US" altLang="en-US" sz="1600" u="sng">
                <a:solidFill>
                  <a:srgbClr val="000000"/>
                </a:solidFill>
                <a:latin typeface="Times New Roman" charset="0"/>
              </a:rPr>
              <a:t> (client program)</a:t>
            </a:r>
          </a:p>
          <a:p>
            <a:pPr>
              <a:lnSpc>
                <a:spcPct val="50000"/>
              </a:lnSpc>
              <a:spcBef>
                <a:spcPct val="50000"/>
              </a:spcBef>
              <a:buClrTx/>
              <a:buSzTx/>
              <a:buFont typeface="Wingdings" charset="2"/>
              <a:buNone/>
            </a:pPr>
            <a:r>
              <a:rPr lang="en-US" altLang="en-US" sz="1600">
                <a:solidFill>
                  <a:srgbClr val="000000"/>
                </a:solidFill>
                <a:latin typeface="Courier New" charset="0"/>
              </a:rPr>
              <a:t>public class PointMain1 {</a:t>
            </a:r>
          </a:p>
          <a:p>
            <a:pPr>
              <a:lnSpc>
                <a:spcPct val="50000"/>
              </a:lnSpc>
              <a:spcBef>
                <a:spcPct val="50000"/>
              </a:spcBef>
              <a:buClrTx/>
              <a:buSzTx/>
              <a:buFont typeface="Wingdings" charset="2"/>
              <a:buNone/>
            </a:pPr>
            <a:r>
              <a:rPr lang="en-US" altLang="en-US" sz="1600">
                <a:solidFill>
                  <a:srgbClr val="000000"/>
                </a:solidFill>
                <a:latin typeface="Courier New" charset="0"/>
              </a:rPr>
              <a:t>  main(String args) {</a:t>
            </a:r>
          </a:p>
          <a:p>
            <a:pPr>
              <a:lnSpc>
                <a:spcPct val="50000"/>
              </a:lnSpc>
              <a:spcBef>
                <a:spcPct val="50000"/>
              </a:spcBef>
              <a:buClrTx/>
              <a:buSzTx/>
              <a:buFont typeface="Wingdings" charset="2"/>
              <a:buNone/>
            </a:pPr>
            <a:r>
              <a:rPr lang="en-US" altLang="en-US" sz="1600" b="1">
                <a:solidFill>
                  <a:srgbClr val="000000"/>
                </a:solidFill>
                <a:latin typeface="Courier New" charset="0"/>
              </a:rPr>
              <a:t>    Point p1 = new Point();</a:t>
            </a:r>
          </a:p>
          <a:p>
            <a:pPr>
              <a:lnSpc>
                <a:spcPct val="50000"/>
              </a:lnSpc>
              <a:spcBef>
                <a:spcPct val="50000"/>
              </a:spcBef>
              <a:buClrTx/>
              <a:buSzTx/>
              <a:buFont typeface="Wingdings" charset="2"/>
              <a:buNone/>
            </a:pPr>
            <a:r>
              <a:rPr lang="en-US" altLang="en-US" sz="1600" b="1">
                <a:solidFill>
                  <a:srgbClr val="000000"/>
                </a:solidFill>
                <a:latin typeface="Courier New" charset="0"/>
              </a:rPr>
              <a:t>    p1.x = 50;</a:t>
            </a:r>
          </a:p>
          <a:p>
            <a:pPr>
              <a:lnSpc>
                <a:spcPct val="50000"/>
              </a:lnSpc>
              <a:spcBef>
                <a:spcPct val="50000"/>
              </a:spcBef>
              <a:buClrTx/>
              <a:buSzTx/>
              <a:buFont typeface="Wingdings" charset="2"/>
              <a:buNone/>
            </a:pPr>
            <a:r>
              <a:rPr lang="en-US" altLang="en-US" sz="1600" b="1">
                <a:solidFill>
                  <a:srgbClr val="000000"/>
                </a:solidFill>
                <a:latin typeface="Courier New" charset="0"/>
              </a:rPr>
              <a:t>    p1.y = 27;</a:t>
            </a:r>
          </a:p>
          <a:p>
            <a:pPr>
              <a:lnSpc>
                <a:spcPct val="50000"/>
              </a:lnSpc>
              <a:spcBef>
                <a:spcPct val="50000"/>
              </a:spcBef>
              <a:buClrTx/>
              <a:buSzTx/>
              <a:buFont typeface="Wingdings" charset="2"/>
              <a:buNone/>
            </a:pPr>
            <a:endParaRPr lang="en-US" altLang="en-US" sz="1600" b="1">
              <a:solidFill>
                <a:srgbClr val="000000"/>
              </a:solidFill>
              <a:latin typeface="Courier New" charset="0"/>
            </a:endParaRPr>
          </a:p>
          <a:p>
            <a:pPr>
              <a:lnSpc>
                <a:spcPct val="50000"/>
              </a:lnSpc>
              <a:spcBef>
                <a:spcPct val="50000"/>
              </a:spcBef>
              <a:buClrTx/>
              <a:buSzTx/>
              <a:buFont typeface="Wingdings" charset="2"/>
              <a:buNone/>
            </a:pPr>
            <a:r>
              <a:rPr lang="en-US" altLang="en-US" sz="1600" b="1">
                <a:solidFill>
                  <a:srgbClr val="000000"/>
                </a:solidFill>
                <a:latin typeface="Courier New" charset="0"/>
              </a:rPr>
              <a:t>    Point p2 = new Point();</a:t>
            </a:r>
          </a:p>
          <a:p>
            <a:pPr>
              <a:lnSpc>
                <a:spcPct val="50000"/>
              </a:lnSpc>
              <a:spcBef>
                <a:spcPct val="50000"/>
              </a:spcBef>
              <a:buClrTx/>
              <a:buSzTx/>
              <a:buFont typeface="Wingdings" charset="2"/>
              <a:buNone/>
            </a:pPr>
            <a:r>
              <a:rPr lang="en-US" altLang="en-US" sz="1600" b="1">
                <a:solidFill>
                  <a:srgbClr val="000000"/>
                </a:solidFill>
                <a:latin typeface="Courier New" charset="0"/>
              </a:rPr>
              <a:t>    p2.x = 98;</a:t>
            </a:r>
          </a:p>
          <a:p>
            <a:pPr>
              <a:lnSpc>
                <a:spcPct val="50000"/>
              </a:lnSpc>
              <a:spcBef>
                <a:spcPct val="50000"/>
              </a:spcBef>
              <a:buClrTx/>
              <a:buSzTx/>
              <a:buFont typeface="Wingdings" charset="2"/>
              <a:buNone/>
            </a:pPr>
            <a:r>
              <a:rPr lang="en-US" altLang="en-US" sz="1600" b="1">
                <a:solidFill>
                  <a:srgbClr val="000000"/>
                </a:solidFill>
                <a:latin typeface="Courier New" charset="0"/>
              </a:rPr>
              <a:t>    p2.y = 53;</a:t>
            </a:r>
          </a:p>
          <a:p>
            <a:pPr>
              <a:lnSpc>
                <a:spcPct val="50000"/>
              </a:lnSpc>
              <a:spcBef>
                <a:spcPct val="50000"/>
              </a:spcBef>
              <a:buClrTx/>
              <a:buSzTx/>
              <a:buFont typeface="Wingdings" charset="2"/>
              <a:buNone/>
            </a:pPr>
            <a:r>
              <a:rPr lang="en-US" altLang="en-US" sz="1600">
                <a:solidFill>
                  <a:srgbClr val="000000"/>
                </a:solidFill>
                <a:latin typeface="Courier New" charset="0"/>
              </a:rPr>
              <a:t>    </a:t>
            </a:r>
          </a:p>
          <a:p>
            <a:pPr>
              <a:lnSpc>
                <a:spcPct val="50000"/>
              </a:lnSpc>
              <a:spcBef>
                <a:spcPct val="50000"/>
              </a:spcBef>
              <a:buClrTx/>
              <a:buSzTx/>
              <a:buFont typeface="Wingdings" charset="2"/>
              <a:buNone/>
            </a:pPr>
            <a:r>
              <a:rPr lang="en-US" altLang="en-US" sz="1600">
                <a:solidFill>
                  <a:srgbClr val="000000"/>
                </a:solidFill>
                <a:latin typeface="Courier New" charset="0"/>
              </a:rPr>
              <a:t>  }</a:t>
            </a:r>
          </a:p>
          <a:p>
            <a:pPr>
              <a:lnSpc>
                <a:spcPct val="50000"/>
              </a:lnSpc>
              <a:spcBef>
                <a:spcPct val="50000"/>
              </a:spcBef>
              <a:buClrTx/>
              <a:buSzTx/>
              <a:buFont typeface="Wingdings" charset="2"/>
              <a:buNone/>
            </a:pPr>
            <a:r>
              <a:rPr lang="en-US" altLang="en-US" sz="1600">
                <a:solidFill>
                  <a:srgbClr val="000000"/>
                </a:solidFill>
                <a:latin typeface="Courier New" charset="0"/>
              </a:rPr>
              <a:t>}</a:t>
            </a:r>
          </a:p>
        </p:txBody>
      </p:sp>
      <p:sp>
        <p:nvSpPr>
          <p:cNvPr id="117764" name="Text Box 5"/>
          <p:cNvSpPr txBox="1">
            <a:spLocks noChangeArrowheads="1"/>
          </p:cNvSpPr>
          <p:nvPr/>
        </p:nvSpPr>
        <p:spPr bwMode="auto">
          <a:xfrm>
            <a:off x="5562600" y="2400300"/>
            <a:ext cx="3276600" cy="13541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31775" indent="-231775">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50000"/>
              </a:spcBef>
              <a:buClrTx/>
              <a:buSzTx/>
              <a:buFont typeface="Wingdings" charset="2"/>
              <a:buNone/>
            </a:pPr>
            <a:r>
              <a:rPr lang="en-US" altLang="en-US" sz="1600" u="sng">
                <a:solidFill>
                  <a:srgbClr val="000000"/>
                </a:solidFill>
                <a:latin typeface="Courier New" charset="0"/>
              </a:rPr>
              <a:t>Point.java</a:t>
            </a:r>
            <a:r>
              <a:rPr lang="en-US" altLang="en-US" sz="1600" u="sng">
                <a:solidFill>
                  <a:srgbClr val="000000"/>
                </a:solidFill>
                <a:latin typeface="Times New Roman" charset="0"/>
              </a:rPr>
              <a:t> (class of objects)</a:t>
            </a:r>
          </a:p>
          <a:p>
            <a:pPr>
              <a:lnSpc>
                <a:spcPct val="50000"/>
              </a:lnSpc>
              <a:spcBef>
                <a:spcPct val="50000"/>
              </a:spcBef>
              <a:buClrTx/>
              <a:buSzTx/>
              <a:buFont typeface="Wingdings" charset="2"/>
              <a:buNone/>
            </a:pPr>
            <a:r>
              <a:rPr lang="en-US" altLang="en-US" sz="1600">
                <a:solidFill>
                  <a:srgbClr val="000000"/>
                </a:solidFill>
                <a:latin typeface="Courier New" charset="0"/>
              </a:rPr>
              <a:t>public class Point {</a:t>
            </a:r>
          </a:p>
          <a:p>
            <a:pPr>
              <a:lnSpc>
                <a:spcPct val="50000"/>
              </a:lnSpc>
              <a:spcBef>
                <a:spcPct val="50000"/>
              </a:spcBef>
              <a:buClrTx/>
              <a:buSzTx/>
              <a:buFont typeface="Wingdings" charset="2"/>
              <a:buNone/>
            </a:pPr>
            <a:r>
              <a:rPr lang="en-US" altLang="en-US" sz="1600">
                <a:solidFill>
                  <a:srgbClr val="000000"/>
                </a:solidFill>
                <a:latin typeface="Courier New" charset="0"/>
              </a:rPr>
              <a:t>    int x;</a:t>
            </a:r>
          </a:p>
          <a:p>
            <a:pPr>
              <a:lnSpc>
                <a:spcPct val="50000"/>
              </a:lnSpc>
              <a:spcBef>
                <a:spcPct val="50000"/>
              </a:spcBef>
              <a:buClrTx/>
              <a:buSzTx/>
              <a:buFont typeface="Wingdings" charset="2"/>
              <a:buNone/>
            </a:pPr>
            <a:r>
              <a:rPr lang="en-US" altLang="en-US" sz="1600">
                <a:solidFill>
                  <a:srgbClr val="000000"/>
                </a:solidFill>
                <a:latin typeface="Courier New" charset="0"/>
              </a:rPr>
              <a:t>    int y;</a:t>
            </a:r>
          </a:p>
          <a:p>
            <a:pPr>
              <a:lnSpc>
                <a:spcPct val="50000"/>
              </a:lnSpc>
              <a:spcBef>
                <a:spcPct val="50000"/>
              </a:spcBef>
              <a:buClrTx/>
              <a:buSzTx/>
              <a:buFont typeface="Wingdings" charset="2"/>
              <a:buNone/>
            </a:pPr>
            <a:r>
              <a:rPr lang="en-US" altLang="en-US" sz="1600">
                <a:solidFill>
                  <a:srgbClr val="000000"/>
                </a:solidFill>
                <a:latin typeface="Courier New" charset="0"/>
              </a:rPr>
              <a:t>}</a:t>
            </a:r>
          </a:p>
        </p:txBody>
      </p:sp>
      <p:sp>
        <p:nvSpPr>
          <p:cNvPr id="112645" name="Text Box 6"/>
          <p:cNvSpPr txBox="1">
            <a:spLocks noChangeArrowheads="1"/>
          </p:cNvSpPr>
          <p:nvPr/>
        </p:nvSpPr>
        <p:spPr bwMode="auto">
          <a:xfrm>
            <a:off x="5334000" y="4191000"/>
            <a:ext cx="2438400" cy="687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lvl="1" algn="ctr">
              <a:lnSpc>
                <a:spcPct val="80000"/>
              </a:lnSpc>
              <a:spcBef>
                <a:spcPct val="0"/>
              </a:spcBef>
              <a:buClrTx/>
              <a:buSzTx/>
              <a:buFontTx/>
              <a:buNone/>
            </a:pPr>
            <a:endParaRPr lang="en-US" altLang="en-US" sz="1600">
              <a:solidFill>
                <a:srgbClr val="000000"/>
              </a:solidFill>
              <a:latin typeface="Courier New" charset="0"/>
            </a:endParaRPr>
          </a:p>
          <a:p>
            <a:pPr lvl="1" algn="ctr">
              <a:lnSpc>
                <a:spcPct val="80000"/>
              </a:lnSpc>
              <a:spcBef>
                <a:spcPct val="0"/>
              </a:spcBef>
              <a:buClrTx/>
              <a:buSzTx/>
              <a:buFontTx/>
              <a:buNone/>
            </a:pPr>
            <a:endParaRPr lang="en-US" altLang="en-US" sz="1600">
              <a:solidFill>
                <a:srgbClr val="000000"/>
              </a:solidFill>
              <a:latin typeface="Courier New" charset="0"/>
            </a:endParaRPr>
          </a:p>
          <a:p>
            <a:pPr lvl="1" algn="ctr">
              <a:lnSpc>
                <a:spcPct val="80000"/>
              </a:lnSpc>
              <a:spcBef>
                <a:spcPct val="0"/>
              </a:spcBef>
              <a:buClrTx/>
              <a:buSzTx/>
              <a:buFontTx/>
              <a:buNone/>
            </a:pPr>
            <a:endParaRPr lang="en-US" altLang="en-US" sz="1600">
              <a:solidFill>
                <a:srgbClr val="000000"/>
              </a:solidFill>
              <a:latin typeface="Courier New" charset="0"/>
            </a:endParaRPr>
          </a:p>
        </p:txBody>
      </p:sp>
      <p:graphicFrame>
        <p:nvGraphicFramePr>
          <p:cNvPr id="1070087" name="Group 7"/>
          <p:cNvGraphicFramePr>
            <a:graphicFrameLocks noGrp="1"/>
          </p:cNvGraphicFramePr>
          <p:nvPr/>
        </p:nvGraphicFramePr>
        <p:xfrm>
          <a:off x="5486400" y="4267200"/>
          <a:ext cx="2089150" cy="396875"/>
        </p:xfrm>
        <a:graphic>
          <a:graphicData uri="http://schemas.openxmlformats.org/drawingml/2006/table">
            <a:tbl>
              <a:tblPr/>
              <a:tblGrid>
                <a:gridCol w="33655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396875">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x</a:t>
                      </a:r>
                    </a:p>
                  </a:txBody>
                  <a:tcPr marT="45793" marB="45793"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Times New Roman" charset="0"/>
                        </a:rPr>
                        <a:t>50</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y</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Times New Roman" charset="0"/>
                        </a:rPr>
                        <a:t>27</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2659" name="Text Box 25"/>
          <p:cNvSpPr txBox="1">
            <a:spLocks noChangeArrowheads="1"/>
          </p:cNvSpPr>
          <p:nvPr/>
        </p:nvSpPr>
        <p:spPr bwMode="auto">
          <a:xfrm>
            <a:off x="5334000" y="5180013"/>
            <a:ext cx="2438400" cy="687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lvl="1" algn="ctr">
              <a:lnSpc>
                <a:spcPct val="80000"/>
              </a:lnSpc>
              <a:spcBef>
                <a:spcPct val="0"/>
              </a:spcBef>
              <a:buClrTx/>
              <a:buSzTx/>
              <a:buFontTx/>
              <a:buNone/>
            </a:pPr>
            <a:endParaRPr lang="en-US" altLang="en-US" sz="1600">
              <a:solidFill>
                <a:srgbClr val="000000"/>
              </a:solidFill>
              <a:latin typeface="Courier New" charset="0"/>
            </a:endParaRPr>
          </a:p>
          <a:p>
            <a:pPr lvl="1" algn="ctr">
              <a:lnSpc>
                <a:spcPct val="80000"/>
              </a:lnSpc>
              <a:spcBef>
                <a:spcPct val="0"/>
              </a:spcBef>
              <a:buClrTx/>
              <a:buSzTx/>
              <a:buFontTx/>
              <a:buNone/>
            </a:pPr>
            <a:endParaRPr lang="en-US" altLang="en-US" sz="1600">
              <a:solidFill>
                <a:srgbClr val="000000"/>
              </a:solidFill>
              <a:latin typeface="Courier New" charset="0"/>
            </a:endParaRPr>
          </a:p>
          <a:p>
            <a:pPr lvl="1" algn="ctr">
              <a:lnSpc>
                <a:spcPct val="80000"/>
              </a:lnSpc>
              <a:spcBef>
                <a:spcPct val="0"/>
              </a:spcBef>
              <a:buClrTx/>
              <a:buSzTx/>
              <a:buFontTx/>
              <a:buNone/>
            </a:pPr>
            <a:endParaRPr lang="en-US" altLang="en-US" sz="1600">
              <a:solidFill>
                <a:srgbClr val="000000"/>
              </a:solidFill>
              <a:latin typeface="Courier New" charset="0"/>
            </a:endParaRPr>
          </a:p>
        </p:txBody>
      </p:sp>
      <p:graphicFrame>
        <p:nvGraphicFramePr>
          <p:cNvPr id="1070106" name="Group 26"/>
          <p:cNvGraphicFramePr>
            <a:graphicFrameLocks noGrp="1"/>
          </p:cNvGraphicFramePr>
          <p:nvPr/>
        </p:nvGraphicFramePr>
        <p:xfrm>
          <a:off x="5486400" y="5256213"/>
          <a:ext cx="2089150" cy="396875"/>
        </p:xfrm>
        <a:graphic>
          <a:graphicData uri="http://schemas.openxmlformats.org/drawingml/2006/table">
            <a:tbl>
              <a:tblPr/>
              <a:tblGrid>
                <a:gridCol w="33655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396875">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Arial" charset="0"/>
                        </a:rPr>
                        <a:t>x</a:t>
                      </a:r>
                    </a:p>
                  </a:txBody>
                  <a:tcPr marT="45793" marB="45793"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Arial" charset="0"/>
                        </a:rPr>
                        <a:t>98</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Arial" charset="0"/>
                        </a:rPr>
                        <a:t>y</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Arial" charset="0"/>
                        </a:rPr>
                        <a:t>53</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7793" name="Line 44"/>
          <p:cNvSpPr>
            <a:spLocks noChangeShapeType="1"/>
          </p:cNvSpPr>
          <p:nvPr/>
        </p:nvSpPr>
        <p:spPr bwMode="auto">
          <a:xfrm>
            <a:off x="4419600" y="2743200"/>
            <a:ext cx="1066800" cy="635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solidFill>
                <a:srgbClr val="000000"/>
              </a:solidFill>
            </a:endParaRPr>
          </a:p>
        </p:txBody>
      </p:sp>
      <p:sp>
        <p:nvSpPr>
          <p:cNvPr id="112674" name="Line 45"/>
          <p:cNvSpPr>
            <a:spLocks noChangeShapeType="1"/>
          </p:cNvSpPr>
          <p:nvPr/>
        </p:nvSpPr>
        <p:spPr bwMode="auto">
          <a:xfrm>
            <a:off x="3962400" y="3581400"/>
            <a:ext cx="1219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solidFill>
                <a:srgbClr val="000000"/>
              </a:solidFill>
            </a:endParaRPr>
          </a:p>
        </p:txBody>
      </p:sp>
      <p:sp>
        <p:nvSpPr>
          <p:cNvPr id="112675" name="Line 46"/>
          <p:cNvSpPr>
            <a:spLocks noChangeShapeType="1"/>
          </p:cNvSpPr>
          <p:nvPr/>
        </p:nvSpPr>
        <p:spPr bwMode="auto">
          <a:xfrm>
            <a:off x="3962400" y="4572000"/>
            <a:ext cx="12192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solidFill>
                <a:srgbClr val="000000"/>
              </a:solidFill>
            </a:endParaRPr>
          </a:p>
        </p:txBody>
      </p:sp>
    </p:spTree>
    <p:extLst>
      <p:ext uri="{BB962C8B-B14F-4D97-AF65-F5344CB8AC3E}">
        <p14:creationId xmlns:p14="http://schemas.microsoft.com/office/powerpoint/2010/main" val="556927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00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01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nimBg="1"/>
      <p:bldP spid="112659" grpId="0" animBg="1"/>
      <p:bldP spid="112674" grpId="0" animBg="1"/>
      <p:bldP spid="11267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p:cNvSpPr>
          <p:nvPr>
            <p:ph type="title"/>
          </p:nvPr>
        </p:nvSpPr>
        <p:spPr/>
        <p:txBody>
          <a:bodyPr/>
          <a:lstStyle/>
          <a:p>
            <a:pPr eaLnBrk="1" hangingPunct="1"/>
            <a:r>
              <a:rPr lang="en-US" altLang="en-US" sz="3600" dirty="0">
                <a:ea typeface="ＭＳ Ｐゴシック" charset="-128"/>
              </a:rPr>
              <a:t>User-Defined Type Term: Fields</a:t>
            </a:r>
          </a:p>
        </p:txBody>
      </p:sp>
      <p:sp>
        <p:nvSpPr>
          <p:cNvPr id="132098" name="Rectangle 3"/>
          <p:cNvSpPr>
            <a:spLocks noGrp="1"/>
          </p:cNvSpPr>
          <p:nvPr>
            <p:ph type="body" idx="1"/>
          </p:nvPr>
        </p:nvSpPr>
        <p:spPr>
          <a:xfrm>
            <a:off x="533400" y="1600200"/>
            <a:ext cx="8153400" cy="4648200"/>
          </a:xfrm>
        </p:spPr>
        <p:txBody>
          <a:bodyPr/>
          <a:lstStyle/>
          <a:p>
            <a:pPr lvl="1" eaLnBrk="1" hangingPunct="1">
              <a:lnSpc>
                <a:spcPct val="80000"/>
              </a:lnSpc>
              <a:buFont typeface="ZapfDingbats" charset="0"/>
              <a:buNone/>
            </a:pPr>
            <a:r>
              <a:rPr lang="en-US" altLang="en-US" sz="1800" dirty="0">
                <a:latin typeface="Courier New" charset="0"/>
                <a:ea typeface="ＭＳ Ｐゴシック" charset="-128"/>
              </a:rPr>
              <a:t>public class Point {</a:t>
            </a:r>
          </a:p>
          <a:p>
            <a:pPr lvl="1" eaLnBrk="1" hangingPunct="1">
              <a:lnSpc>
                <a:spcPct val="80000"/>
              </a:lnSpc>
              <a:buFont typeface="ZapfDingbats" charset="0"/>
              <a:buNone/>
            </a:pPr>
            <a:r>
              <a:rPr lang="en-US" altLang="en-US" sz="1800" b="1" dirty="0">
                <a:latin typeface="Courier New" charset="0"/>
                <a:ea typeface="ＭＳ Ｐゴシック" charset="-128"/>
              </a:rPr>
              <a:t>    int x;</a:t>
            </a:r>
          </a:p>
          <a:p>
            <a:pPr lvl="1" eaLnBrk="1" hangingPunct="1">
              <a:lnSpc>
                <a:spcPct val="80000"/>
              </a:lnSpc>
              <a:buFont typeface="ZapfDingbats" charset="0"/>
              <a:buNone/>
            </a:pPr>
            <a:r>
              <a:rPr lang="en-US" altLang="en-US" sz="1800" b="1" dirty="0">
                <a:latin typeface="Courier New" charset="0"/>
                <a:ea typeface="ＭＳ Ｐゴシック" charset="-128"/>
              </a:rPr>
              <a:t>    int y;</a:t>
            </a:r>
          </a:p>
          <a:p>
            <a:pPr lvl="1" eaLnBrk="1" hangingPunct="1">
              <a:lnSpc>
                <a:spcPct val="80000"/>
              </a:lnSpc>
              <a:buFont typeface="ZapfDingbats" charset="0"/>
              <a:buNone/>
            </a:pPr>
            <a:r>
              <a:rPr lang="en-US" altLang="en-US" sz="1800" dirty="0">
                <a:latin typeface="Courier New" charset="0"/>
                <a:ea typeface="ＭＳ Ｐゴシック" charset="-128"/>
              </a:rPr>
              <a:t>}</a:t>
            </a:r>
          </a:p>
          <a:p>
            <a:pPr eaLnBrk="1" hangingPunct="1"/>
            <a:endParaRPr lang="en-US" altLang="en-US" sz="2000" b="1" dirty="0">
              <a:ea typeface="ＭＳ Ｐゴシック" charset="-128"/>
            </a:endParaRPr>
          </a:p>
          <a:p>
            <a:pPr eaLnBrk="1" hangingPunct="1"/>
            <a:r>
              <a:rPr lang="en-US" altLang="en-US" sz="2000" b="1" dirty="0">
                <a:ea typeface="ＭＳ Ｐゴシック" charset="-128"/>
              </a:rPr>
              <a:t>x or y is called a field</a:t>
            </a:r>
            <a:r>
              <a:rPr lang="zh-CN" altLang="en-US" sz="2000" b="1" dirty="0">
                <a:ea typeface="ＭＳ Ｐゴシック" charset="-128"/>
              </a:rPr>
              <a:t> </a:t>
            </a:r>
            <a:r>
              <a:rPr lang="en-US" altLang="zh-CN" sz="2000" b="1" dirty="0">
                <a:ea typeface="ＭＳ Ｐゴシック" charset="-128"/>
              </a:rPr>
              <a:t>(</a:t>
            </a:r>
            <a:r>
              <a:rPr lang="zh-CN" altLang="en-US" sz="2000" b="1" dirty="0">
                <a:ea typeface="ＭＳ Ｐゴシック" charset="-128"/>
              </a:rPr>
              <a:t>字段</a:t>
            </a:r>
            <a:r>
              <a:rPr lang="en-US" altLang="zh-CN" sz="2000" b="1" dirty="0">
                <a:ea typeface="ＭＳ Ｐゴシック" charset="-128"/>
              </a:rPr>
              <a:t>)</a:t>
            </a:r>
            <a:r>
              <a:rPr lang="en-US" altLang="en-US" sz="2000" dirty="0">
                <a:ea typeface="ＭＳ Ｐゴシック" charset="-128"/>
              </a:rPr>
              <a:t> </a:t>
            </a:r>
          </a:p>
          <a:p>
            <a:pPr lvl="1" eaLnBrk="1" hangingPunct="1">
              <a:buFont typeface="Arial" panose="020B0604020202020204" pitchFamily="34" charset="0"/>
              <a:buChar char="•"/>
            </a:pPr>
            <a:r>
              <a:rPr lang="en-US" altLang="en-US" sz="1600" dirty="0">
                <a:ea typeface="ＭＳ Ｐゴシック" charset="-128"/>
              </a:rPr>
              <a:t>A </a:t>
            </a:r>
            <a:r>
              <a:rPr lang="en-US" altLang="en-US" sz="1600" dirty="0">
                <a:solidFill>
                  <a:srgbClr val="FF0000"/>
                </a:solidFill>
                <a:ea typeface="ＭＳ Ｐゴシック" charset="-128"/>
              </a:rPr>
              <a:t>non-static, class scope</a:t>
            </a:r>
            <a:r>
              <a:rPr lang="en-US" altLang="en-US" sz="1600" dirty="0">
                <a:ea typeface="ＭＳ Ｐゴシック" charset="-128"/>
              </a:rPr>
              <a:t> variable defined inside a class (new type)</a:t>
            </a:r>
          </a:p>
          <a:p>
            <a:pPr lvl="1" eaLnBrk="1" hangingPunct="1">
              <a:buFont typeface="Arial" panose="020B0604020202020204" pitchFamily="34" charset="0"/>
              <a:buChar char="•"/>
            </a:pPr>
            <a:r>
              <a:rPr lang="en-US" altLang="en-US" sz="1600" dirty="0">
                <a:ea typeface="ＭＳ Ｐゴシック" charset="-128"/>
              </a:rPr>
              <a:t>A field is also called an </a:t>
            </a:r>
            <a:r>
              <a:rPr lang="en-US" altLang="en-US" sz="1600" dirty="0">
                <a:solidFill>
                  <a:srgbClr val="FF0000"/>
                </a:solidFill>
                <a:ea typeface="ＭＳ Ｐゴシック" charset="-128"/>
              </a:rPr>
              <a:t>instance variable</a:t>
            </a:r>
            <a:r>
              <a:rPr lang="en-US" altLang="en-US" sz="1600" dirty="0">
                <a:ea typeface="ＭＳ Ｐゴシック" charset="-128"/>
              </a:rPr>
              <a:t>, or an </a:t>
            </a:r>
            <a:r>
              <a:rPr lang="en-US" altLang="en-US" sz="1600" dirty="0">
                <a:solidFill>
                  <a:srgbClr val="FF0000"/>
                </a:solidFill>
                <a:ea typeface="ＭＳ Ｐゴシック" charset="-128"/>
              </a:rPr>
              <a:t>attribute</a:t>
            </a:r>
          </a:p>
          <a:p>
            <a:pPr lvl="1" eaLnBrk="1" hangingPunct="1">
              <a:buFont typeface="Arial" panose="020B0604020202020204" pitchFamily="34" charset="0"/>
              <a:buChar char="•"/>
            </a:pPr>
            <a:r>
              <a:rPr lang="en-US" altLang="en-US" sz="1600" dirty="0">
                <a:ea typeface="ＭＳ Ｐゴシック" charset="-128"/>
              </a:rPr>
              <a:t>A field is part of the descriptive characteristics (state) of an object</a:t>
            </a:r>
          </a:p>
          <a:p>
            <a:pPr lvl="1" eaLnBrk="1" hangingPunct="1">
              <a:buFont typeface="Arial" panose="020B0604020202020204" pitchFamily="34" charset="0"/>
              <a:buChar char="•"/>
            </a:pPr>
            <a:r>
              <a:rPr lang="en-US" altLang="en-US" sz="1600" dirty="0">
                <a:ea typeface="ＭＳ Ｐゴシック" charset="-128"/>
              </a:rPr>
              <a:t>Each object has </a:t>
            </a:r>
            <a:r>
              <a:rPr lang="en-US" altLang="en-US" sz="1600" i="1" dirty="0">
                <a:ea typeface="ＭＳ Ｐゴシック" charset="-128"/>
              </a:rPr>
              <a:t>its own copy </a:t>
            </a:r>
            <a:r>
              <a:rPr lang="en-US" altLang="en-US" sz="1600" dirty="0">
                <a:ea typeface="ＭＳ Ｐゴシック" charset="-128"/>
              </a:rPr>
              <a:t>of each field</a:t>
            </a:r>
          </a:p>
          <a:p>
            <a:pPr eaLnBrk="1" hangingPunct="1"/>
            <a:r>
              <a:rPr lang="en-US" altLang="en-US" sz="2200" dirty="0">
                <a:ea typeface="ＭＳ Ｐゴシック" charset="-128"/>
              </a:rPr>
              <a:t>More example:</a:t>
            </a:r>
          </a:p>
          <a:p>
            <a:pPr lvl="1" eaLnBrk="1" hangingPunct="1">
              <a:buFont typeface="Wingdings 2" charset="2"/>
              <a:buNone/>
            </a:pPr>
            <a:endParaRPr lang="en-US" altLang="en-US" sz="600" dirty="0">
              <a:latin typeface="Courier New" charset="0"/>
              <a:ea typeface="ＭＳ Ｐゴシック" charset="-128"/>
            </a:endParaRPr>
          </a:p>
          <a:p>
            <a:pPr lvl="1" eaLnBrk="1" hangingPunct="1">
              <a:lnSpc>
                <a:spcPct val="80000"/>
              </a:lnSpc>
              <a:buFont typeface="Wingdings 2" charset="2"/>
              <a:buNone/>
            </a:pPr>
            <a:r>
              <a:rPr lang="en-US" altLang="en-US" sz="1800" dirty="0">
                <a:latin typeface="Courier New" charset="0"/>
                <a:ea typeface="ＭＳ Ｐゴシック" charset="-128"/>
              </a:rPr>
              <a:t>	public class </a:t>
            </a:r>
            <a:r>
              <a:rPr lang="en-US" altLang="en-US" sz="1800" dirty="0" err="1">
                <a:latin typeface="Courier New" charset="0"/>
                <a:ea typeface="ＭＳ Ｐゴシック" charset="-128"/>
              </a:rPr>
              <a:t>BankAccount</a:t>
            </a:r>
            <a:r>
              <a:rPr lang="en-US" altLang="en-US" sz="1800" dirty="0">
                <a:latin typeface="Courier New" charset="0"/>
                <a:ea typeface="ＭＳ Ｐゴシック" charset="-128"/>
              </a:rPr>
              <a:t> {</a:t>
            </a:r>
          </a:p>
          <a:p>
            <a:pPr lvl="1" eaLnBrk="1" hangingPunct="1">
              <a:lnSpc>
                <a:spcPct val="80000"/>
              </a:lnSpc>
              <a:buFont typeface="Wingdings 2" charset="2"/>
              <a:buNone/>
            </a:pPr>
            <a:r>
              <a:rPr lang="en-US" altLang="en-US" sz="1800" b="1" dirty="0">
                <a:latin typeface="Courier New" charset="0"/>
                <a:ea typeface="ＭＳ Ｐゴシック" charset="-128"/>
              </a:rPr>
              <a:t>	    String </a:t>
            </a:r>
            <a:r>
              <a:rPr lang="en-US" altLang="en-US" sz="1800" b="1" dirty="0" err="1">
                <a:latin typeface="Courier New" charset="0"/>
                <a:ea typeface="ＭＳ Ｐゴシック" charset="-128"/>
              </a:rPr>
              <a:t>acctName</a:t>
            </a:r>
            <a:r>
              <a:rPr lang="en-US" altLang="en-US" sz="1800" b="1" dirty="0">
                <a:latin typeface="Courier New" charset="0"/>
                <a:ea typeface="ＭＳ Ｐゴシック" charset="-128"/>
              </a:rPr>
              <a:t>;</a:t>
            </a:r>
            <a:r>
              <a:rPr lang="en-US" altLang="en-US" sz="1800" b="1" dirty="0">
                <a:solidFill>
                  <a:srgbClr val="008080"/>
                </a:solidFill>
                <a:latin typeface="Courier New" charset="0"/>
                <a:ea typeface="ＭＳ Ｐゴシック" charset="-128"/>
              </a:rPr>
              <a:t> </a:t>
            </a:r>
          </a:p>
          <a:p>
            <a:pPr lvl="1" eaLnBrk="1" hangingPunct="1">
              <a:lnSpc>
                <a:spcPct val="80000"/>
              </a:lnSpc>
              <a:buFont typeface="Wingdings 2" charset="2"/>
              <a:buNone/>
            </a:pPr>
            <a:r>
              <a:rPr lang="en-US" altLang="en-US" sz="1800" b="1" dirty="0">
                <a:latin typeface="Courier New" charset="0"/>
                <a:ea typeface="ＭＳ Ｐゴシック" charset="-128"/>
              </a:rPr>
              <a:t>	    int    </a:t>
            </a:r>
            <a:r>
              <a:rPr lang="en-US" altLang="en-US" sz="1800" b="1" dirty="0" err="1">
                <a:latin typeface="Courier New" charset="0"/>
                <a:ea typeface="ＭＳ Ｐゴシック" charset="-128"/>
              </a:rPr>
              <a:t>acctNumber</a:t>
            </a:r>
            <a:r>
              <a:rPr lang="en-US" altLang="en-US" sz="1800" b="1" dirty="0">
                <a:latin typeface="Courier New" charset="0"/>
                <a:ea typeface="ＭＳ Ｐゴシック" charset="-128"/>
              </a:rPr>
              <a:t>;</a:t>
            </a:r>
          </a:p>
          <a:p>
            <a:pPr lvl="1" eaLnBrk="1" hangingPunct="1">
              <a:lnSpc>
                <a:spcPct val="80000"/>
              </a:lnSpc>
              <a:buFont typeface="Wingdings 2" charset="2"/>
              <a:buNone/>
            </a:pPr>
            <a:r>
              <a:rPr lang="en-US" altLang="en-US" sz="1800" b="1" dirty="0">
                <a:latin typeface="Courier New" charset="0"/>
                <a:ea typeface="ＭＳ Ｐゴシック" charset="-128"/>
              </a:rPr>
              <a:t>      double balance;</a:t>
            </a:r>
          </a:p>
          <a:p>
            <a:pPr lvl="1" eaLnBrk="1" hangingPunct="1">
              <a:lnSpc>
                <a:spcPct val="80000"/>
              </a:lnSpc>
              <a:buFont typeface="Wingdings 2" charset="2"/>
              <a:buNone/>
            </a:pPr>
            <a:r>
              <a:rPr lang="en-US" altLang="en-US" sz="1800" dirty="0">
                <a:latin typeface="Courier New" charset="0"/>
                <a:ea typeface="ＭＳ Ｐゴシック" charset="-128"/>
              </a:rPr>
              <a:t> 	}</a:t>
            </a:r>
          </a:p>
          <a:p>
            <a:pPr lvl="1" eaLnBrk="1" hangingPunct="1">
              <a:lnSpc>
                <a:spcPct val="80000"/>
              </a:lnSpc>
              <a:buFont typeface="ZapfDingbats" charset="0"/>
              <a:buNone/>
            </a:pPr>
            <a:endParaRPr lang="en-US" altLang="en-US" sz="1800" dirty="0">
              <a:latin typeface="Courier New" charset="0"/>
              <a:ea typeface="ＭＳ Ｐゴシック" charset="-128"/>
            </a:endParaRPr>
          </a:p>
        </p:txBody>
      </p:sp>
    </p:spTree>
    <p:extLst>
      <p:ext uri="{BB962C8B-B14F-4D97-AF65-F5344CB8AC3E}">
        <p14:creationId xmlns:p14="http://schemas.microsoft.com/office/powerpoint/2010/main" val="15489773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098">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2098">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209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209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2098">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2098">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2098">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098">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2098">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2098">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209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p:cNvSpPr>
          <p:nvPr>
            <p:ph type="title"/>
          </p:nvPr>
        </p:nvSpPr>
        <p:spPr>
          <a:xfrm>
            <a:off x="609600" y="76200"/>
            <a:ext cx="7772400" cy="1143000"/>
          </a:xfrm>
        </p:spPr>
        <p:txBody>
          <a:bodyPr/>
          <a:lstStyle/>
          <a:p>
            <a:pPr eaLnBrk="1" hangingPunct="1"/>
            <a:r>
              <a:rPr lang="en-US" altLang="en-US" sz="3200">
                <a:ea typeface="ＭＳ Ｐゴシック" charset="-128"/>
              </a:rPr>
              <a:t>Summary of Important Concepts: </a:t>
            </a:r>
            <a:br>
              <a:rPr lang="en-US" altLang="en-US" sz="3200">
                <a:ea typeface="ＭＳ Ｐゴシック" charset="-128"/>
              </a:rPr>
            </a:br>
            <a:r>
              <a:rPr lang="en-US" altLang="en-US" sz="3200">
                <a:ea typeface="ＭＳ Ｐゴシック" charset="-128"/>
              </a:rPr>
              <a:t>Class, Object, Variable, Field</a:t>
            </a:r>
          </a:p>
        </p:txBody>
      </p:sp>
      <p:pic>
        <p:nvPicPr>
          <p:cNvPr id="1198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00" y="0"/>
            <a:ext cx="14859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Rectangle 3"/>
          <p:cNvSpPr txBox="1">
            <a:spLocks/>
          </p:cNvSpPr>
          <p:nvPr/>
        </p:nvSpPr>
        <p:spPr bwMode="auto">
          <a:xfrm>
            <a:off x="609600" y="1676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lvl="1" eaLnBrk="1" hangingPunct="1">
              <a:lnSpc>
                <a:spcPct val="80000"/>
              </a:lnSpc>
              <a:buClr>
                <a:srgbClr val="3333CC"/>
              </a:buClr>
              <a:buFont typeface="Wingdings 2" charset="2"/>
              <a:buNone/>
            </a:pPr>
            <a:r>
              <a:rPr lang="en-US" altLang="en-US" sz="1800" dirty="0">
                <a:solidFill>
                  <a:srgbClr val="000000"/>
                </a:solidFill>
                <a:latin typeface="Courier New" charset="0"/>
              </a:rPr>
              <a:t>public class Point {</a:t>
            </a:r>
          </a:p>
          <a:p>
            <a:pPr lvl="1" eaLnBrk="1" hangingPunct="1">
              <a:lnSpc>
                <a:spcPct val="80000"/>
              </a:lnSpc>
              <a:buClr>
                <a:srgbClr val="3333CC"/>
              </a:buClr>
              <a:buFont typeface="Wingdings 2" charset="2"/>
              <a:buNone/>
            </a:pPr>
            <a:r>
              <a:rPr lang="en-US" altLang="en-US" sz="1800" b="1" dirty="0">
                <a:solidFill>
                  <a:srgbClr val="000000"/>
                </a:solidFill>
                <a:latin typeface="Courier New" charset="0"/>
              </a:rPr>
              <a:t>    int x;</a:t>
            </a:r>
          </a:p>
          <a:p>
            <a:pPr lvl="1" eaLnBrk="1" hangingPunct="1">
              <a:lnSpc>
                <a:spcPct val="80000"/>
              </a:lnSpc>
              <a:buClr>
                <a:srgbClr val="3333CC"/>
              </a:buClr>
              <a:buFont typeface="Wingdings 2" charset="2"/>
              <a:buNone/>
            </a:pPr>
            <a:r>
              <a:rPr lang="en-US" altLang="en-US" sz="1800" b="1" dirty="0">
                <a:solidFill>
                  <a:srgbClr val="000000"/>
                </a:solidFill>
                <a:latin typeface="Courier New" charset="0"/>
              </a:rPr>
              <a:t>    int y;</a:t>
            </a:r>
          </a:p>
          <a:p>
            <a:pPr lvl="1" eaLnBrk="1" hangingPunct="1">
              <a:lnSpc>
                <a:spcPct val="80000"/>
              </a:lnSpc>
              <a:buClr>
                <a:srgbClr val="3333CC"/>
              </a:buClr>
              <a:buFont typeface="Wingdings 2" charset="2"/>
              <a:buNone/>
            </a:pPr>
            <a:r>
              <a:rPr lang="en-US" altLang="en-US" sz="1800" dirty="0">
                <a:solidFill>
                  <a:srgbClr val="000000"/>
                </a:solidFill>
                <a:latin typeface="Courier New" charset="0"/>
              </a:rPr>
              <a:t>}</a:t>
            </a:r>
          </a:p>
          <a:p>
            <a:pPr lvl="1" eaLnBrk="1" hangingPunct="1">
              <a:lnSpc>
                <a:spcPct val="80000"/>
              </a:lnSpc>
              <a:buClr>
                <a:srgbClr val="3333CC"/>
              </a:buClr>
            </a:pPr>
            <a:endParaRPr lang="en-US" altLang="en-US" sz="600" dirty="0">
              <a:solidFill>
                <a:srgbClr val="000000"/>
              </a:solidFill>
            </a:endParaRPr>
          </a:p>
          <a:p>
            <a:pPr lvl="1" eaLnBrk="1" hangingPunct="1">
              <a:buClr>
                <a:srgbClr val="3333CC"/>
              </a:buClr>
            </a:pPr>
            <a:endParaRPr lang="en-US" altLang="en-US" sz="1800" dirty="0">
              <a:solidFill>
                <a:srgbClr val="000000"/>
              </a:solidFill>
            </a:endParaRPr>
          </a:p>
          <a:p>
            <a:pPr eaLnBrk="1" hangingPunct="1">
              <a:lnSpc>
                <a:spcPct val="110000"/>
              </a:lnSpc>
              <a:buClr>
                <a:srgbClr val="3333CC"/>
              </a:buClr>
              <a:buFont typeface="Wingdings" pitchFamily="2" charset="2"/>
              <a:buChar char="§"/>
            </a:pPr>
            <a:r>
              <a:rPr lang="en-US" altLang="en-US" sz="2000" dirty="0">
                <a:solidFill>
                  <a:srgbClr val="000000"/>
                </a:solidFill>
              </a:rPr>
              <a:t>The </a:t>
            </a:r>
            <a:r>
              <a:rPr lang="en-US" altLang="en-US" sz="2000" dirty="0">
                <a:solidFill>
                  <a:srgbClr val="000000"/>
                </a:solidFill>
                <a:latin typeface="Courier New" charset="0"/>
              </a:rPr>
              <a:t>Point</a:t>
            </a:r>
            <a:r>
              <a:rPr lang="en-US" altLang="en-US" sz="2000" dirty="0">
                <a:solidFill>
                  <a:srgbClr val="000000"/>
                </a:solidFill>
              </a:rPr>
              <a:t> </a:t>
            </a:r>
            <a:r>
              <a:rPr lang="en-US" altLang="en-US" sz="2000" dirty="0">
                <a:solidFill>
                  <a:srgbClr val="C00000"/>
                </a:solidFill>
              </a:rPr>
              <a:t>class</a:t>
            </a:r>
            <a:r>
              <a:rPr lang="en-US" altLang="en-US" sz="2000" dirty="0">
                <a:solidFill>
                  <a:srgbClr val="000000"/>
                </a:solidFill>
              </a:rPr>
              <a:t> definition serves as a </a:t>
            </a:r>
            <a:r>
              <a:rPr lang="en-US" altLang="en-US" sz="2000" dirty="0">
                <a:solidFill>
                  <a:srgbClr val="C00000"/>
                </a:solidFill>
              </a:rPr>
              <a:t>template</a:t>
            </a:r>
            <a:r>
              <a:rPr lang="en-US" altLang="en-US" sz="2000" dirty="0">
                <a:solidFill>
                  <a:srgbClr val="000000"/>
                </a:solidFill>
              </a:rPr>
              <a:t> for creating </a:t>
            </a:r>
            <a:r>
              <a:rPr lang="en-US" altLang="en-US" sz="2000" dirty="0">
                <a:solidFill>
                  <a:srgbClr val="000000"/>
                </a:solidFill>
                <a:latin typeface="Courier New" charset="0"/>
              </a:rPr>
              <a:t>Point</a:t>
            </a:r>
            <a:r>
              <a:rPr lang="en-US" altLang="en-US" sz="2000" dirty="0">
                <a:solidFill>
                  <a:srgbClr val="000000"/>
                </a:solidFill>
              </a:rPr>
              <a:t> </a:t>
            </a:r>
            <a:r>
              <a:rPr lang="en-US" altLang="en-US" sz="2000" dirty="0">
                <a:solidFill>
                  <a:srgbClr val="C00000"/>
                </a:solidFill>
              </a:rPr>
              <a:t>objects</a:t>
            </a:r>
            <a:r>
              <a:rPr lang="en-US" altLang="en-US" sz="2000" dirty="0">
                <a:solidFill>
                  <a:srgbClr val="000000"/>
                </a:solidFill>
              </a:rPr>
              <a:t>.</a:t>
            </a:r>
          </a:p>
          <a:p>
            <a:pPr eaLnBrk="1" hangingPunct="1">
              <a:lnSpc>
                <a:spcPct val="110000"/>
              </a:lnSpc>
              <a:buClr>
                <a:srgbClr val="3333CC"/>
              </a:buClr>
              <a:buFont typeface="Wingdings" pitchFamily="2" charset="2"/>
              <a:buChar char="§"/>
            </a:pPr>
            <a:endParaRPr lang="en-US" altLang="en-US" sz="2000" dirty="0">
              <a:solidFill>
                <a:srgbClr val="000000"/>
              </a:solidFill>
            </a:endParaRPr>
          </a:p>
          <a:p>
            <a:pPr eaLnBrk="1" hangingPunct="1">
              <a:lnSpc>
                <a:spcPct val="110000"/>
              </a:lnSpc>
              <a:buClr>
                <a:srgbClr val="3333CC"/>
              </a:buClr>
              <a:buFont typeface="Wingdings" pitchFamily="2" charset="2"/>
              <a:buChar char="§"/>
            </a:pPr>
            <a:r>
              <a:rPr lang="en-US" altLang="en-US" sz="2000" dirty="0">
                <a:solidFill>
                  <a:srgbClr val="000000"/>
                </a:solidFill>
              </a:rPr>
              <a:t>A </a:t>
            </a:r>
            <a:r>
              <a:rPr lang="en-US" altLang="en-US" sz="2000" dirty="0">
                <a:solidFill>
                  <a:srgbClr val="C00000"/>
                </a:solidFill>
              </a:rPr>
              <a:t>field</a:t>
            </a:r>
            <a:r>
              <a:rPr lang="en-US" altLang="en-US" sz="2000" dirty="0">
                <a:solidFill>
                  <a:srgbClr val="000000"/>
                </a:solidFill>
              </a:rPr>
              <a:t> (also called instance variable, attribute) is a class-scope, non-static variable describing characteristics of each object.  Each object has its own copy of each field</a:t>
            </a:r>
          </a:p>
          <a:p>
            <a:pPr eaLnBrk="1" hangingPunct="1">
              <a:lnSpc>
                <a:spcPct val="110000"/>
              </a:lnSpc>
              <a:buClr>
                <a:srgbClr val="3333CC"/>
              </a:buClr>
              <a:buFont typeface="Wingdings" pitchFamily="2" charset="2"/>
              <a:buChar char="§"/>
            </a:pPr>
            <a:endParaRPr lang="en-US" altLang="en-US" sz="2000" dirty="0">
              <a:solidFill>
                <a:srgbClr val="000000"/>
              </a:solidFill>
            </a:endParaRPr>
          </a:p>
          <a:p>
            <a:pPr eaLnBrk="1" hangingPunct="1">
              <a:lnSpc>
                <a:spcPct val="110000"/>
              </a:lnSpc>
              <a:buClr>
                <a:srgbClr val="3333CC"/>
              </a:buClr>
              <a:buFont typeface="Wingdings" pitchFamily="2" charset="2"/>
              <a:buChar char="§"/>
            </a:pPr>
            <a:r>
              <a:rPr lang="en-US" altLang="en-US" sz="2000" dirty="0">
                <a:solidFill>
                  <a:srgbClr val="000000"/>
                </a:solidFill>
              </a:rPr>
              <a:t>A Point </a:t>
            </a:r>
            <a:r>
              <a:rPr lang="en-US" altLang="en-US" sz="2000" dirty="0">
                <a:solidFill>
                  <a:srgbClr val="C00000"/>
                </a:solidFill>
              </a:rPr>
              <a:t>variable</a:t>
            </a:r>
            <a:r>
              <a:rPr lang="en-US" altLang="en-US" sz="2000" dirty="0">
                <a:solidFill>
                  <a:srgbClr val="000000"/>
                </a:solidFill>
              </a:rPr>
              <a:t> stores a </a:t>
            </a:r>
            <a:r>
              <a:rPr lang="en-US" altLang="en-US" sz="2000" dirty="0">
                <a:solidFill>
                  <a:srgbClr val="C00000"/>
                </a:solidFill>
              </a:rPr>
              <a:t>reference</a:t>
            </a:r>
            <a:r>
              <a:rPr lang="en-US" altLang="en-US" sz="2000" dirty="0">
                <a:solidFill>
                  <a:srgbClr val="000000"/>
                </a:solidFill>
              </a:rPr>
              <a:t> to a Point object</a:t>
            </a:r>
          </a:p>
          <a:p>
            <a:pPr eaLnBrk="1" hangingPunct="1">
              <a:lnSpc>
                <a:spcPct val="110000"/>
              </a:lnSpc>
              <a:buClr>
                <a:srgbClr val="3333CC"/>
              </a:buClr>
            </a:pPr>
            <a:endParaRPr lang="en-US" altLang="en-US" sz="2000" dirty="0">
              <a:solidFill>
                <a:srgbClr val="000000"/>
              </a:solidFill>
            </a:endParaRPr>
          </a:p>
        </p:txBody>
      </p:sp>
    </p:spTree>
    <p:extLst>
      <p:ext uri="{BB962C8B-B14F-4D97-AF65-F5344CB8AC3E}">
        <p14:creationId xmlns:p14="http://schemas.microsoft.com/office/powerpoint/2010/main" val="1753800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3" name="Rectangle 2"/>
          <p:cNvSpPr>
            <a:spLocks noGrp="1"/>
          </p:cNvSpPr>
          <p:nvPr>
            <p:ph type="title"/>
          </p:nvPr>
        </p:nvSpPr>
        <p:spPr/>
        <p:txBody>
          <a:bodyPr/>
          <a:lstStyle/>
          <a:p>
            <a:pPr eaLnBrk="1" hangingPunct="1"/>
            <a:r>
              <a:rPr lang="en-US" altLang="en-US" sz="3200">
                <a:ea typeface="ＭＳ Ｐゴシック" charset="-128"/>
              </a:rPr>
              <a:t>Summary: Class, Object, Variable, Field</a:t>
            </a:r>
          </a:p>
        </p:txBody>
      </p:sp>
      <p:sp>
        <p:nvSpPr>
          <p:cNvPr id="120834" name="Text Box 4"/>
          <p:cNvSpPr txBox="1">
            <a:spLocks noChangeArrowheads="1"/>
          </p:cNvSpPr>
          <p:nvPr/>
        </p:nvSpPr>
        <p:spPr bwMode="auto">
          <a:xfrm>
            <a:off x="533400" y="2578100"/>
            <a:ext cx="3810000" cy="3570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31775" indent="-231775">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50000"/>
              </a:spcBef>
              <a:buClrTx/>
              <a:buSzTx/>
              <a:buFont typeface="Wingdings" charset="2"/>
              <a:buNone/>
            </a:pPr>
            <a:r>
              <a:rPr lang="en-US" altLang="en-US" sz="1600" u="sng" dirty="0" err="1">
                <a:solidFill>
                  <a:srgbClr val="000000"/>
                </a:solidFill>
                <a:latin typeface="Courier New" charset="0"/>
              </a:rPr>
              <a:t>PointMain.java</a:t>
            </a:r>
            <a:r>
              <a:rPr lang="en-US" altLang="en-US" sz="1600" u="sng" dirty="0">
                <a:solidFill>
                  <a:srgbClr val="000000"/>
                </a:solidFill>
                <a:latin typeface="Times New Roman" charset="0"/>
              </a:rPr>
              <a:t> (client program)</a:t>
            </a:r>
          </a:p>
          <a:p>
            <a:pPr>
              <a:lnSpc>
                <a:spcPct val="50000"/>
              </a:lnSpc>
              <a:spcBef>
                <a:spcPct val="50000"/>
              </a:spcBef>
              <a:buClrTx/>
              <a:buSzTx/>
              <a:buFont typeface="Wingdings" charset="2"/>
              <a:buNone/>
            </a:pPr>
            <a:r>
              <a:rPr lang="en-US" altLang="en-US" sz="1600" dirty="0">
                <a:solidFill>
                  <a:srgbClr val="000000"/>
                </a:solidFill>
                <a:latin typeface="Courier New" charset="0"/>
              </a:rPr>
              <a:t>public class </a:t>
            </a:r>
            <a:r>
              <a:rPr lang="en-US" altLang="en-US" sz="1600" dirty="0" err="1">
                <a:solidFill>
                  <a:srgbClr val="000000"/>
                </a:solidFill>
                <a:latin typeface="Courier New" charset="0"/>
              </a:rPr>
              <a:t>PointMain</a:t>
            </a:r>
            <a:r>
              <a:rPr lang="en-US" altLang="en-US" sz="1600" dirty="0">
                <a:solidFill>
                  <a:srgbClr val="000000"/>
                </a:solidFill>
                <a:latin typeface="Courier New" charset="0"/>
              </a:rPr>
              <a:t> {</a:t>
            </a:r>
          </a:p>
          <a:p>
            <a:pPr>
              <a:lnSpc>
                <a:spcPct val="50000"/>
              </a:lnSpc>
              <a:spcBef>
                <a:spcPct val="50000"/>
              </a:spcBef>
              <a:buClrTx/>
              <a:buSzTx/>
              <a:buFont typeface="Wingdings" charset="2"/>
              <a:buNone/>
            </a:pPr>
            <a:r>
              <a:rPr lang="en-US" altLang="en-US" sz="1600" dirty="0">
                <a:solidFill>
                  <a:srgbClr val="000000"/>
                </a:solidFill>
                <a:latin typeface="Courier New" charset="0"/>
              </a:rPr>
              <a:t>  main(String </a:t>
            </a:r>
            <a:r>
              <a:rPr lang="en-US" altLang="en-US" sz="1600" dirty="0" err="1">
                <a:solidFill>
                  <a:srgbClr val="000000"/>
                </a:solidFill>
                <a:latin typeface="Courier New" charset="0"/>
              </a:rPr>
              <a:t>args</a:t>
            </a:r>
            <a:r>
              <a:rPr lang="en-US" altLang="en-US" sz="1600" dirty="0">
                <a:solidFill>
                  <a:srgbClr val="000000"/>
                </a:solidFill>
                <a:latin typeface="Courier New" charset="0"/>
              </a:rPr>
              <a:t>) {</a:t>
            </a:r>
          </a:p>
          <a:p>
            <a:pPr>
              <a:lnSpc>
                <a:spcPct val="50000"/>
              </a:lnSpc>
              <a:spcBef>
                <a:spcPct val="50000"/>
              </a:spcBef>
              <a:buClrTx/>
              <a:buSzTx/>
              <a:buFont typeface="Wingdings" charset="2"/>
              <a:buNone/>
            </a:pPr>
            <a:r>
              <a:rPr lang="en-US" altLang="en-US" sz="1600" b="1" dirty="0">
                <a:solidFill>
                  <a:srgbClr val="000000"/>
                </a:solidFill>
                <a:latin typeface="Courier New" charset="0"/>
              </a:rPr>
              <a:t>    Point p1 = new Point();</a:t>
            </a:r>
          </a:p>
          <a:p>
            <a:pPr>
              <a:lnSpc>
                <a:spcPct val="50000"/>
              </a:lnSpc>
              <a:spcBef>
                <a:spcPct val="50000"/>
              </a:spcBef>
              <a:buClrTx/>
              <a:buSzTx/>
              <a:buFont typeface="Wingdings" charset="2"/>
              <a:buNone/>
            </a:pPr>
            <a:r>
              <a:rPr lang="en-US" altLang="en-US" sz="1600" b="1" dirty="0">
                <a:solidFill>
                  <a:srgbClr val="000000"/>
                </a:solidFill>
                <a:latin typeface="Courier New" charset="0"/>
              </a:rPr>
              <a:t>    p1.x = 50;</a:t>
            </a:r>
          </a:p>
          <a:p>
            <a:pPr>
              <a:lnSpc>
                <a:spcPct val="50000"/>
              </a:lnSpc>
              <a:spcBef>
                <a:spcPct val="50000"/>
              </a:spcBef>
              <a:buClrTx/>
              <a:buSzTx/>
              <a:buFont typeface="Wingdings" charset="2"/>
              <a:buNone/>
            </a:pPr>
            <a:r>
              <a:rPr lang="en-US" altLang="en-US" sz="1600" b="1" dirty="0">
                <a:solidFill>
                  <a:srgbClr val="000000"/>
                </a:solidFill>
                <a:latin typeface="Courier New" charset="0"/>
              </a:rPr>
              <a:t>    p1.y = 27;</a:t>
            </a:r>
          </a:p>
          <a:p>
            <a:pPr>
              <a:lnSpc>
                <a:spcPct val="50000"/>
              </a:lnSpc>
              <a:spcBef>
                <a:spcPct val="50000"/>
              </a:spcBef>
              <a:buClrTx/>
              <a:buSzTx/>
              <a:buFont typeface="Wingdings" charset="2"/>
              <a:buNone/>
            </a:pPr>
            <a:r>
              <a:rPr lang="en-US" altLang="en-US" sz="1600" b="1" dirty="0">
                <a:solidFill>
                  <a:srgbClr val="000000"/>
                </a:solidFill>
                <a:latin typeface="Courier New" charset="0"/>
              </a:rPr>
              <a:t>    Point p2 = p1;</a:t>
            </a:r>
          </a:p>
          <a:p>
            <a:pPr>
              <a:lnSpc>
                <a:spcPct val="50000"/>
              </a:lnSpc>
              <a:spcBef>
                <a:spcPct val="50000"/>
              </a:spcBef>
              <a:buClrTx/>
              <a:buSzTx/>
              <a:buFont typeface="Wingdings" charset="2"/>
              <a:buNone/>
            </a:pPr>
            <a:endParaRPr lang="en-US" altLang="en-US" sz="1600" b="1" dirty="0">
              <a:solidFill>
                <a:srgbClr val="000000"/>
              </a:solidFill>
              <a:latin typeface="Courier New" charset="0"/>
            </a:endParaRPr>
          </a:p>
          <a:p>
            <a:pPr>
              <a:lnSpc>
                <a:spcPct val="50000"/>
              </a:lnSpc>
              <a:spcBef>
                <a:spcPct val="50000"/>
              </a:spcBef>
              <a:buClrTx/>
              <a:buSzTx/>
              <a:buFont typeface="Wingdings" charset="2"/>
              <a:buNone/>
            </a:pPr>
            <a:r>
              <a:rPr lang="en-US" altLang="en-US" sz="1600" b="1" dirty="0">
                <a:solidFill>
                  <a:srgbClr val="000000"/>
                </a:solidFill>
                <a:latin typeface="Courier New" charset="0"/>
              </a:rPr>
              <a:t>    Point p3 = new Point();</a:t>
            </a:r>
          </a:p>
          <a:p>
            <a:pPr>
              <a:lnSpc>
                <a:spcPct val="50000"/>
              </a:lnSpc>
              <a:spcBef>
                <a:spcPct val="50000"/>
              </a:spcBef>
              <a:buClrTx/>
              <a:buSzTx/>
              <a:buFont typeface="Wingdings" charset="2"/>
              <a:buNone/>
            </a:pPr>
            <a:r>
              <a:rPr lang="en-US" altLang="en-US" sz="1600" b="1" dirty="0">
                <a:solidFill>
                  <a:srgbClr val="000000"/>
                </a:solidFill>
                <a:latin typeface="Courier New" charset="0"/>
              </a:rPr>
              <a:t>    p3.x = 98;</a:t>
            </a:r>
          </a:p>
          <a:p>
            <a:pPr>
              <a:lnSpc>
                <a:spcPct val="50000"/>
              </a:lnSpc>
              <a:spcBef>
                <a:spcPct val="50000"/>
              </a:spcBef>
              <a:buClrTx/>
              <a:buSzTx/>
              <a:buFont typeface="Wingdings" charset="2"/>
              <a:buNone/>
            </a:pPr>
            <a:r>
              <a:rPr lang="en-US" altLang="en-US" sz="1600" b="1" dirty="0">
                <a:solidFill>
                  <a:srgbClr val="000000"/>
                </a:solidFill>
                <a:latin typeface="Courier New" charset="0"/>
              </a:rPr>
              <a:t>    p3.y = 53;</a:t>
            </a:r>
          </a:p>
          <a:p>
            <a:pPr>
              <a:lnSpc>
                <a:spcPct val="50000"/>
              </a:lnSpc>
              <a:spcBef>
                <a:spcPct val="50000"/>
              </a:spcBef>
              <a:buClrTx/>
              <a:buSzTx/>
              <a:buFont typeface="Wingdings" charset="2"/>
              <a:buNone/>
            </a:pPr>
            <a:r>
              <a:rPr lang="en-US" altLang="en-US" sz="1600" dirty="0">
                <a:solidFill>
                  <a:srgbClr val="000000"/>
                </a:solidFill>
                <a:latin typeface="Courier New" charset="0"/>
              </a:rPr>
              <a:t>    ...</a:t>
            </a:r>
          </a:p>
          <a:p>
            <a:pPr>
              <a:lnSpc>
                <a:spcPct val="50000"/>
              </a:lnSpc>
              <a:spcBef>
                <a:spcPct val="50000"/>
              </a:spcBef>
              <a:buClrTx/>
              <a:buSzTx/>
              <a:buFont typeface="Wingdings" charset="2"/>
              <a:buNone/>
            </a:pPr>
            <a:r>
              <a:rPr lang="en-US" altLang="en-US" sz="1600" dirty="0">
                <a:solidFill>
                  <a:srgbClr val="000000"/>
                </a:solidFill>
                <a:latin typeface="Courier New" charset="0"/>
              </a:rPr>
              <a:t>  }</a:t>
            </a:r>
          </a:p>
          <a:p>
            <a:pPr>
              <a:lnSpc>
                <a:spcPct val="50000"/>
              </a:lnSpc>
              <a:spcBef>
                <a:spcPct val="50000"/>
              </a:spcBef>
              <a:buClrTx/>
              <a:buSzTx/>
              <a:buFont typeface="Wingdings" charset="2"/>
              <a:buNone/>
            </a:pPr>
            <a:r>
              <a:rPr lang="en-US" altLang="en-US" sz="1600" dirty="0">
                <a:solidFill>
                  <a:srgbClr val="000000"/>
                </a:solidFill>
                <a:latin typeface="Courier New" charset="0"/>
              </a:rPr>
              <a:t>}</a:t>
            </a:r>
          </a:p>
        </p:txBody>
      </p:sp>
      <p:sp>
        <p:nvSpPr>
          <p:cNvPr id="120835" name="Text Box 5"/>
          <p:cNvSpPr txBox="1">
            <a:spLocks noChangeArrowheads="1"/>
          </p:cNvSpPr>
          <p:nvPr/>
        </p:nvSpPr>
        <p:spPr bwMode="auto">
          <a:xfrm>
            <a:off x="5562600" y="2400300"/>
            <a:ext cx="3276600" cy="13541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31775" indent="-231775">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50000"/>
              </a:spcBef>
              <a:buClrTx/>
              <a:buSzTx/>
              <a:buFont typeface="Wingdings" charset="2"/>
              <a:buNone/>
            </a:pPr>
            <a:r>
              <a:rPr lang="en-US" altLang="en-US" sz="1600" u="sng">
                <a:solidFill>
                  <a:srgbClr val="000000"/>
                </a:solidFill>
                <a:latin typeface="Courier New" charset="0"/>
              </a:rPr>
              <a:t>Point.java</a:t>
            </a:r>
            <a:r>
              <a:rPr lang="en-US" altLang="en-US" sz="1600" u="sng">
                <a:solidFill>
                  <a:srgbClr val="000000"/>
                </a:solidFill>
                <a:latin typeface="Times New Roman" charset="0"/>
              </a:rPr>
              <a:t> (class of objects)</a:t>
            </a:r>
          </a:p>
          <a:p>
            <a:pPr>
              <a:lnSpc>
                <a:spcPct val="50000"/>
              </a:lnSpc>
              <a:spcBef>
                <a:spcPct val="50000"/>
              </a:spcBef>
              <a:buClrTx/>
              <a:buSzTx/>
              <a:buFont typeface="Wingdings" charset="2"/>
              <a:buNone/>
            </a:pPr>
            <a:r>
              <a:rPr lang="en-US" altLang="en-US" sz="1600">
                <a:solidFill>
                  <a:srgbClr val="000000"/>
                </a:solidFill>
                <a:latin typeface="Courier New" charset="0"/>
              </a:rPr>
              <a:t>public class Point {</a:t>
            </a:r>
          </a:p>
          <a:p>
            <a:pPr>
              <a:lnSpc>
                <a:spcPct val="50000"/>
              </a:lnSpc>
              <a:spcBef>
                <a:spcPct val="50000"/>
              </a:spcBef>
              <a:buClrTx/>
              <a:buSzTx/>
              <a:buFont typeface="Wingdings" charset="2"/>
              <a:buNone/>
            </a:pPr>
            <a:r>
              <a:rPr lang="en-US" altLang="en-US" sz="1600">
                <a:solidFill>
                  <a:srgbClr val="000000"/>
                </a:solidFill>
                <a:latin typeface="Courier New" charset="0"/>
              </a:rPr>
              <a:t>    int x;</a:t>
            </a:r>
          </a:p>
          <a:p>
            <a:pPr>
              <a:lnSpc>
                <a:spcPct val="50000"/>
              </a:lnSpc>
              <a:spcBef>
                <a:spcPct val="50000"/>
              </a:spcBef>
              <a:buClrTx/>
              <a:buSzTx/>
              <a:buFont typeface="Wingdings" charset="2"/>
              <a:buNone/>
            </a:pPr>
            <a:r>
              <a:rPr lang="en-US" altLang="en-US" sz="1600">
                <a:solidFill>
                  <a:srgbClr val="000000"/>
                </a:solidFill>
                <a:latin typeface="Courier New" charset="0"/>
              </a:rPr>
              <a:t>    int y;</a:t>
            </a:r>
          </a:p>
          <a:p>
            <a:pPr>
              <a:lnSpc>
                <a:spcPct val="50000"/>
              </a:lnSpc>
              <a:spcBef>
                <a:spcPct val="50000"/>
              </a:spcBef>
              <a:buClrTx/>
              <a:buSzTx/>
              <a:buFont typeface="Wingdings" charset="2"/>
              <a:buNone/>
            </a:pPr>
            <a:r>
              <a:rPr lang="en-US" altLang="en-US" sz="1600">
                <a:solidFill>
                  <a:srgbClr val="000000"/>
                </a:solidFill>
                <a:latin typeface="Courier New" charset="0"/>
              </a:rPr>
              <a:t>}</a:t>
            </a:r>
          </a:p>
        </p:txBody>
      </p:sp>
      <p:sp>
        <p:nvSpPr>
          <p:cNvPr id="120836" name="Text Box 6"/>
          <p:cNvSpPr txBox="1">
            <a:spLocks noChangeArrowheads="1"/>
          </p:cNvSpPr>
          <p:nvPr/>
        </p:nvSpPr>
        <p:spPr bwMode="auto">
          <a:xfrm>
            <a:off x="5334000" y="4191000"/>
            <a:ext cx="2438400" cy="687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lvl="1" algn="ctr">
              <a:lnSpc>
                <a:spcPct val="80000"/>
              </a:lnSpc>
              <a:spcBef>
                <a:spcPct val="0"/>
              </a:spcBef>
              <a:buClrTx/>
              <a:buSzTx/>
              <a:buFontTx/>
              <a:buNone/>
            </a:pPr>
            <a:endParaRPr lang="en-US" altLang="en-US" sz="1600">
              <a:solidFill>
                <a:srgbClr val="000000"/>
              </a:solidFill>
              <a:latin typeface="Courier New" charset="0"/>
            </a:endParaRPr>
          </a:p>
          <a:p>
            <a:pPr lvl="1" algn="ctr">
              <a:lnSpc>
                <a:spcPct val="80000"/>
              </a:lnSpc>
              <a:spcBef>
                <a:spcPct val="0"/>
              </a:spcBef>
              <a:buClrTx/>
              <a:buSzTx/>
              <a:buFontTx/>
              <a:buNone/>
            </a:pPr>
            <a:endParaRPr lang="en-US" altLang="en-US" sz="1600">
              <a:solidFill>
                <a:srgbClr val="000000"/>
              </a:solidFill>
              <a:latin typeface="Courier New" charset="0"/>
            </a:endParaRPr>
          </a:p>
          <a:p>
            <a:pPr lvl="1" algn="ctr">
              <a:lnSpc>
                <a:spcPct val="80000"/>
              </a:lnSpc>
              <a:spcBef>
                <a:spcPct val="0"/>
              </a:spcBef>
              <a:buClrTx/>
              <a:buSzTx/>
              <a:buFontTx/>
              <a:buNone/>
            </a:pPr>
            <a:endParaRPr lang="en-US" altLang="en-US" sz="1600">
              <a:solidFill>
                <a:srgbClr val="000000"/>
              </a:solidFill>
              <a:latin typeface="Courier New" charset="0"/>
            </a:endParaRPr>
          </a:p>
        </p:txBody>
      </p:sp>
      <p:graphicFrame>
        <p:nvGraphicFramePr>
          <p:cNvPr id="1070087" name="Group 7"/>
          <p:cNvGraphicFramePr>
            <a:graphicFrameLocks noGrp="1"/>
          </p:cNvGraphicFramePr>
          <p:nvPr/>
        </p:nvGraphicFramePr>
        <p:xfrm>
          <a:off x="5486400" y="4267200"/>
          <a:ext cx="2089150" cy="396875"/>
        </p:xfrm>
        <a:graphic>
          <a:graphicData uri="http://schemas.openxmlformats.org/drawingml/2006/table">
            <a:tbl>
              <a:tblPr/>
              <a:tblGrid>
                <a:gridCol w="33655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396875">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x</a:t>
                      </a:r>
                    </a:p>
                  </a:txBody>
                  <a:tcPr marT="45793" marB="45793"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Times New Roman" charset="0"/>
                        </a:rPr>
                        <a:t>50</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y</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Times New Roman" charset="0"/>
                        </a:rPr>
                        <a:t>27</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0850" name="Text Box 25"/>
          <p:cNvSpPr txBox="1">
            <a:spLocks noChangeArrowheads="1"/>
          </p:cNvSpPr>
          <p:nvPr/>
        </p:nvSpPr>
        <p:spPr bwMode="auto">
          <a:xfrm>
            <a:off x="5334000" y="5180013"/>
            <a:ext cx="2438400" cy="687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lvl="1" algn="ctr">
              <a:lnSpc>
                <a:spcPct val="80000"/>
              </a:lnSpc>
              <a:spcBef>
                <a:spcPct val="0"/>
              </a:spcBef>
              <a:buClrTx/>
              <a:buSzTx/>
              <a:buFontTx/>
              <a:buNone/>
            </a:pPr>
            <a:endParaRPr lang="en-US" altLang="en-US" sz="1600">
              <a:solidFill>
                <a:srgbClr val="000000"/>
              </a:solidFill>
              <a:latin typeface="Courier New" charset="0"/>
            </a:endParaRPr>
          </a:p>
          <a:p>
            <a:pPr lvl="1" algn="ctr">
              <a:lnSpc>
                <a:spcPct val="80000"/>
              </a:lnSpc>
              <a:spcBef>
                <a:spcPct val="0"/>
              </a:spcBef>
              <a:buClrTx/>
              <a:buSzTx/>
              <a:buFontTx/>
              <a:buNone/>
            </a:pPr>
            <a:endParaRPr lang="en-US" altLang="en-US" sz="1600">
              <a:solidFill>
                <a:srgbClr val="000000"/>
              </a:solidFill>
              <a:latin typeface="Courier New" charset="0"/>
            </a:endParaRPr>
          </a:p>
          <a:p>
            <a:pPr lvl="1" algn="ctr">
              <a:lnSpc>
                <a:spcPct val="80000"/>
              </a:lnSpc>
              <a:spcBef>
                <a:spcPct val="0"/>
              </a:spcBef>
              <a:buClrTx/>
              <a:buSzTx/>
              <a:buFontTx/>
              <a:buNone/>
            </a:pPr>
            <a:endParaRPr lang="en-US" altLang="en-US" sz="1600">
              <a:solidFill>
                <a:srgbClr val="000000"/>
              </a:solidFill>
              <a:latin typeface="Courier New" charset="0"/>
            </a:endParaRPr>
          </a:p>
        </p:txBody>
      </p:sp>
      <p:graphicFrame>
        <p:nvGraphicFramePr>
          <p:cNvPr id="1070106" name="Group 26"/>
          <p:cNvGraphicFramePr>
            <a:graphicFrameLocks noGrp="1"/>
          </p:cNvGraphicFramePr>
          <p:nvPr/>
        </p:nvGraphicFramePr>
        <p:xfrm>
          <a:off x="5486400" y="5256213"/>
          <a:ext cx="2089150" cy="396875"/>
        </p:xfrm>
        <a:graphic>
          <a:graphicData uri="http://schemas.openxmlformats.org/drawingml/2006/table">
            <a:tbl>
              <a:tblPr/>
              <a:tblGrid>
                <a:gridCol w="33655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396875">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Arial" charset="0"/>
                        </a:rPr>
                        <a:t>x</a:t>
                      </a:r>
                    </a:p>
                  </a:txBody>
                  <a:tcPr marT="45793" marB="45793"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Arial" charset="0"/>
                        </a:rPr>
                        <a:t>98</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Arial" charset="0"/>
                        </a:rPr>
                        <a:t>y</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dirty="0">
                          <a:ln>
                            <a:noFill/>
                          </a:ln>
                          <a:solidFill>
                            <a:schemeClr val="tx1"/>
                          </a:solidFill>
                          <a:effectLst/>
                          <a:latin typeface="Verdana" charset="0"/>
                          <a:ea typeface="ＭＳ Ｐゴシック" charset="0"/>
                          <a:cs typeface="Arial" charset="0"/>
                        </a:rPr>
                        <a:t>53</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0864" name="Line 44"/>
          <p:cNvSpPr>
            <a:spLocks noChangeShapeType="1"/>
          </p:cNvSpPr>
          <p:nvPr/>
        </p:nvSpPr>
        <p:spPr bwMode="auto">
          <a:xfrm>
            <a:off x="4419600" y="2743200"/>
            <a:ext cx="1066800" cy="635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solidFill>
                <a:srgbClr val="000000"/>
              </a:solidFill>
            </a:endParaRPr>
          </a:p>
        </p:txBody>
      </p:sp>
      <p:grpSp>
        <p:nvGrpSpPr>
          <p:cNvPr id="2" name="Group 31"/>
          <p:cNvGrpSpPr>
            <a:grpSpLocks/>
          </p:cNvGrpSpPr>
          <p:nvPr/>
        </p:nvGrpSpPr>
        <p:grpSpPr bwMode="auto">
          <a:xfrm>
            <a:off x="2057400" y="3581400"/>
            <a:ext cx="3200400" cy="1828800"/>
            <a:chOff x="2057400" y="3581400"/>
            <a:chExt cx="3200400" cy="1828800"/>
          </a:xfrm>
        </p:grpSpPr>
        <p:sp>
          <p:nvSpPr>
            <p:cNvPr id="120888" name="Line 45"/>
            <p:cNvSpPr>
              <a:spLocks noChangeShapeType="1"/>
            </p:cNvSpPr>
            <p:nvPr/>
          </p:nvSpPr>
          <p:spPr bwMode="auto">
            <a:xfrm>
              <a:off x="2057400" y="3581400"/>
              <a:ext cx="32004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solidFill>
                  <a:srgbClr val="000000"/>
                </a:solidFill>
              </a:endParaRPr>
            </a:p>
          </p:txBody>
        </p:sp>
        <p:sp>
          <p:nvSpPr>
            <p:cNvPr id="120889" name="Line 46"/>
            <p:cNvSpPr>
              <a:spLocks noChangeShapeType="1"/>
            </p:cNvSpPr>
            <p:nvPr/>
          </p:nvSpPr>
          <p:spPr bwMode="auto">
            <a:xfrm>
              <a:off x="2057400" y="4724400"/>
              <a:ext cx="3124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solidFill>
                  <a:srgbClr val="000000"/>
                </a:solidFill>
              </a:endParaRPr>
            </a:p>
          </p:txBody>
        </p:sp>
        <p:sp>
          <p:nvSpPr>
            <p:cNvPr id="120890" name="Line 45"/>
            <p:cNvSpPr>
              <a:spLocks noChangeShapeType="1"/>
            </p:cNvSpPr>
            <p:nvPr/>
          </p:nvSpPr>
          <p:spPr bwMode="auto">
            <a:xfrm>
              <a:off x="2057400" y="4267200"/>
              <a:ext cx="3200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solidFill>
                  <a:srgbClr val="000000"/>
                </a:solidFill>
              </a:endParaRPr>
            </a:p>
          </p:txBody>
        </p:sp>
      </p:grpSp>
      <p:grpSp>
        <p:nvGrpSpPr>
          <p:cNvPr id="3" name="Group 29"/>
          <p:cNvGrpSpPr>
            <a:grpSpLocks/>
          </p:cNvGrpSpPr>
          <p:nvPr/>
        </p:nvGrpSpPr>
        <p:grpSpPr bwMode="auto">
          <a:xfrm>
            <a:off x="4876800" y="1524000"/>
            <a:ext cx="1981200" cy="1981200"/>
            <a:chOff x="4876800" y="1524000"/>
            <a:chExt cx="1981200" cy="1981200"/>
          </a:xfrm>
        </p:grpSpPr>
        <p:sp>
          <p:nvSpPr>
            <p:cNvPr id="120885" name="Oval 12"/>
            <p:cNvSpPr>
              <a:spLocks noChangeArrowheads="1"/>
            </p:cNvSpPr>
            <p:nvPr/>
          </p:nvSpPr>
          <p:spPr bwMode="auto">
            <a:xfrm>
              <a:off x="6553200" y="2971800"/>
              <a:ext cx="304800" cy="533400"/>
            </a:xfrm>
            <a:prstGeom prst="ellipse">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en-US" altLang="en-US" sz="500">
                <a:solidFill>
                  <a:srgbClr val="000000"/>
                </a:solidFill>
                <a:latin typeface="Times New Roman" charset="0"/>
              </a:endParaRPr>
            </a:p>
          </p:txBody>
        </p:sp>
        <p:cxnSp>
          <p:nvCxnSpPr>
            <p:cNvPr id="120886" name="Straight Arrow Connector 14"/>
            <p:cNvCxnSpPr>
              <a:cxnSpLocks noChangeShapeType="1"/>
              <a:stCxn id="120887" idx="2"/>
              <a:endCxn id="120885" idx="0"/>
            </p:cNvCxnSpPr>
            <p:nvPr/>
          </p:nvCxnSpPr>
          <p:spPr bwMode="auto">
            <a:xfrm>
              <a:off x="5254042" y="1924110"/>
              <a:ext cx="1451558" cy="1047690"/>
            </a:xfrm>
            <a:prstGeom prst="straightConnector1">
              <a:avLst/>
            </a:prstGeom>
            <a:noFill/>
            <a:ln w="254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120887" name="TextBox 15"/>
            <p:cNvSpPr txBox="1">
              <a:spLocks noChangeArrowheads="1"/>
            </p:cNvSpPr>
            <p:nvPr/>
          </p:nvSpPr>
          <p:spPr bwMode="auto">
            <a:xfrm>
              <a:off x="4876800" y="1524000"/>
              <a:ext cx="754483" cy="40011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2000">
                  <a:solidFill>
                    <a:srgbClr val="000000"/>
                  </a:solidFill>
                  <a:latin typeface="Times New Roman" charset="0"/>
                </a:rPr>
                <a:t>fields</a:t>
              </a:r>
            </a:p>
          </p:txBody>
        </p:sp>
      </p:grpSp>
      <p:grpSp>
        <p:nvGrpSpPr>
          <p:cNvPr id="4" name="Group 28"/>
          <p:cNvGrpSpPr>
            <a:grpSpLocks/>
          </p:cNvGrpSpPr>
          <p:nvPr/>
        </p:nvGrpSpPr>
        <p:grpSpPr bwMode="auto">
          <a:xfrm>
            <a:off x="3810000" y="1600200"/>
            <a:ext cx="4419600" cy="4648200"/>
            <a:chOff x="3810000" y="1600200"/>
            <a:chExt cx="4419600" cy="4648200"/>
          </a:xfrm>
        </p:grpSpPr>
        <p:sp>
          <p:nvSpPr>
            <p:cNvPr id="120882" name="TextBox 17"/>
            <p:cNvSpPr txBox="1">
              <a:spLocks noChangeArrowheads="1"/>
            </p:cNvSpPr>
            <p:nvPr/>
          </p:nvSpPr>
          <p:spPr bwMode="auto">
            <a:xfrm>
              <a:off x="3810000" y="1600200"/>
              <a:ext cx="911152" cy="40011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2000">
                  <a:solidFill>
                    <a:srgbClr val="000000"/>
                  </a:solidFill>
                  <a:latin typeface="Times New Roman" charset="0"/>
                </a:rPr>
                <a:t>objects</a:t>
              </a:r>
            </a:p>
          </p:txBody>
        </p:sp>
        <p:sp>
          <p:nvSpPr>
            <p:cNvPr id="120883" name="Oval 19"/>
            <p:cNvSpPr>
              <a:spLocks noChangeArrowheads="1"/>
            </p:cNvSpPr>
            <p:nvPr/>
          </p:nvSpPr>
          <p:spPr bwMode="auto">
            <a:xfrm>
              <a:off x="4876800" y="3886200"/>
              <a:ext cx="3352800" cy="2362200"/>
            </a:xfrm>
            <a:prstGeom prst="ellipse">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en-US" altLang="en-US" sz="500">
                <a:solidFill>
                  <a:srgbClr val="000000"/>
                </a:solidFill>
                <a:latin typeface="Times New Roman" charset="0"/>
              </a:endParaRPr>
            </a:p>
          </p:txBody>
        </p:sp>
        <p:cxnSp>
          <p:nvCxnSpPr>
            <p:cNvPr id="120884" name="Straight Arrow Connector 20"/>
            <p:cNvCxnSpPr>
              <a:cxnSpLocks noChangeShapeType="1"/>
              <a:endCxn id="120883" idx="1"/>
            </p:cNvCxnSpPr>
            <p:nvPr/>
          </p:nvCxnSpPr>
          <p:spPr bwMode="auto">
            <a:xfrm rot="16200000" flipH="1">
              <a:off x="3729831" y="2594769"/>
              <a:ext cx="2174875" cy="1100138"/>
            </a:xfrm>
            <a:prstGeom prst="straightConnector1">
              <a:avLst/>
            </a:prstGeom>
            <a:noFill/>
            <a:ln w="25400">
              <a:solidFill>
                <a:srgbClr val="C00000"/>
              </a:solidFill>
              <a:round/>
              <a:headEnd/>
              <a:tailEnd type="arrow" w="med" len="med"/>
            </a:ln>
            <a:extLst>
              <a:ext uri="{909E8E84-426E-40DD-AFC4-6F175D3DCCD1}">
                <a14:hiddenFill xmlns:a14="http://schemas.microsoft.com/office/drawing/2010/main">
                  <a:noFill/>
                </a14:hiddenFill>
              </a:ext>
            </a:extLst>
          </p:spPr>
        </p:cxnSp>
      </p:grpSp>
      <p:grpSp>
        <p:nvGrpSpPr>
          <p:cNvPr id="5" name="Group 27"/>
          <p:cNvGrpSpPr>
            <a:grpSpLocks/>
          </p:cNvGrpSpPr>
          <p:nvPr/>
        </p:nvGrpSpPr>
        <p:grpSpPr bwMode="auto">
          <a:xfrm>
            <a:off x="7010400" y="1447800"/>
            <a:ext cx="1385888" cy="1371600"/>
            <a:chOff x="7010400" y="1447800"/>
            <a:chExt cx="1385888" cy="1371600"/>
          </a:xfrm>
        </p:grpSpPr>
        <p:sp>
          <p:nvSpPr>
            <p:cNvPr id="120880" name="TextBox 24"/>
            <p:cNvSpPr txBox="1">
              <a:spLocks noChangeArrowheads="1"/>
            </p:cNvSpPr>
            <p:nvPr/>
          </p:nvSpPr>
          <p:spPr bwMode="auto">
            <a:xfrm>
              <a:off x="7586663" y="1447800"/>
              <a:ext cx="809625" cy="40005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2000">
                  <a:solidFill>
                    <a:srgbClr val="000000"/>
                  </a:solidFill>
                  <a:latin typeface="Times New Roman" charset="0"/>
                </a:rPr>
                <a:t>class</a:t>
              </a:r>
            </a:p>
          </p:txBody>
        </p:sp>
        <p:cxnSp>
          <p:nvCxnSpPr>
            <p:cNvPr id="120881" name="Straight Arrow Connector 25"/>
            <p:cNvCxnSpPr>
              <a:cxnSpLocks noChangeShapeType="1"/>
              <a:stCxn id="120880" idx="2"/>
            </p:cNvCxnSpPr>
            <p:nvPr/>
          </p:nvCxnSpPr>
          <p:spPr bwMode="auto">
            <a:xfrm rot="5400000">
              <a:off x="7015163" y="1843087"/>
              <a:ext cx="971550" cy="981075"/>
            </a:xfrm>
            <a:prstGeom prst="straightConnector1">
              <a:avLst/>
            </a:prstGeom>
            <a:noFill/>
            <a:ln w="25400">
              <a:solidFill>
                <a:srgbClr val="C00000"/>
              </a:solidFill>
              <a:round/>
              <a:headEnd/>
              <a:tailEnd type="arrow" w="med" len="med"/>
            </a:ln>
            <a:extLst>
              <a:ext uri="{909E8E84-426E-40DD-AFC4-6F175D3DCCD1}">
                <a14:hiddenFill xmlns:a14="http://schemas.microsoft.com/office/drawing/2010/main">
                  <a:noFill/>
                </a14:hiddenFill>
              </a:ext>
            </a:extLst>
          </p:spPr>
        </p:cxnSp>
      </p:grpSp>
      <p:grpSp>
        <p:nvGrpSpPr>
          <p:cNvPr id="6" name="Group 30"/>
          <p:cNvGrpSpPr>
            <a:grpSpLocks/>
          </p:cNvGrpSpPr>
          <p:nvPr/>
        </p:nvGrpSpPr>
        <p:grpSpPr bwMode="auto">
          <a:xfrm>
            <a:off x="609600" y="1524000"/>
            <a:ext cx="3146425" cy="3352800"/>
            <a:chOff x="609600" y="1524000"/>
            <a:chExt cx="3145256" cy="3352800"/>
          </a:xfrm>
        </p:grpSpPr>
        <p:sp>
          <p:nvSpPr>
            <p:cNvPr id="120873" name="TextBox 28"/>
            <p:cNvSpPr txBox="1">
              <a:spLocks noChangeArrowheads="1"/>
            </p:cNvSpPr>
            <p:nvPr/>
          </p:nvSpPr>
          <p:spPr bwMode="auto">
            <a:xfrm>
              <a:off x="609600" y="1524000"/>
              <a:ext cx="3145256" cy="40011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2000">
                  <a:solidFill>
                    <a:srgbClr val="000000"/>
                  </a:solidFill>
                  <a:latin typeface="Times New Roman" charset="0"/>
                </a:rPr>
                <a:t>Object variables (references)</a:t>
              </a:r>
            </a:p>
          </p:txBody>
        </p:sp>
        <p:cxnSp>
          <p:nvCxnSpPr>
            <p:cNvPr id="120874" name="Straight Arrow Connector 29"/>
            <p:cNvCxnSpPr>
              <a:cxnSpLocks noChangeShapeType="1"/>
              <a:stCxn id="120873" idx="2"/>
              <a:endCxn id="120876" idx="0"/>
            </p:cNvCxnSpPr>
            <p:nvPr/>
          </p:nvCxnSpPr>
          <p:spPr bwMode="auto">
            <a:xfrm flipH="1">
              <a:off x="1981201" y="1924110"/>
              <a:ext cx="201028" cy="1428690"/>
            </a:xfrm>
            <a:prstGeom prst="straightConnector1">
              <a:avLst/>
            </a:prstGeom>
            <a:noFill/>
            <a:ln w="25400">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20875" name="Straight Arrow Connector 32"/>
            <p:cNvCxnSpPr>
              <a:cxnSpLocks noChangeShapeType="1"/>
              <a:stCxn id="120873" idx="2"/>
            </p:cNvCxnSpPr>
            <p:nvPr/>
          </p:nvCxnSpPr>
          <p:spPr bwMode="auto">
            <a:xfrm flipH="1">
              <a:off x="1981203" y="1924110"/>
              <a:ext cx="201026" cy="2724090"/>
            </a:xfrm>
            <a:prstGeom prst="straightConnector1">
              <a:avLst/>
            </a:prstGeom>
            <a:noFill/>
            <a:ln w="254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120876" name="Oval 37"/>
            <p:cNvSpPr>
              <a:spLocks noChangeArrowheads="1"/>
            </p:cNvSpPr>
            <p:nvPr/>
          </p:nvSpPr>
          <p:spPr bwMode="auto">
            <a:xfrm>
              <a:off x="1828800" y="3352800"/>
              <a:ext cx="304800" cy="304800"/>
            </a:xfrm>
            <a:prstGeom prst="ellipse">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en-US" altLang="en-US" sz="500">
                <a:solidFill>
                  <a:srgbClr val="000000"/>
                </a:solidFill>
                <a:latin typeface="Times New Roman" charset="0"/>
              </a:endParaRPr>
            </a:p>
          </p:txBody>
        </p:sp>
        <p:sp>
          <p:nvSpPr>
            <p:cNvPr id="120877" name="Oval 38"/>
            <p:cNvSpPr>
              <a:spLocks noChangeArrowheads="1"/>
            </p:cNvSpPr>
            <p:nvPr/>
          </p:nvSpPr>
          <p:spPr bwMode="auto">
            <a:xfrm>
              <a:off x="1828800" y="4114800"/>
              <a:ext cx="304800" cy="304800"/>
            </a:xfrm>
            <a:prstGeom prst="ellipse">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en-US" altLang="en-US" sz="500">
                <a:solidFill>
                  <a:srgbClr val="000000"/>
                </a:solidFill>
                <a:latin typeface="Times New Roman" charset="0"/>
              </a:endParaRPr>
            </a:p>
          </p:txBody>
        </p:sp>
        <p:sp>
          <p:nvSpPr>
            <p:cNvPr id="120878" name="Oval 39"/>
            <p:cNvSpPr>
              <a:spLocks noChangeArrowheads="1"/>
            </p:cNvSpPr>
            <p:nvPr/>
          </p:nvSpPr>
          <p:spPr bwMode="auto">
            <a:xfrm>
              <a:off x="1828800" y="4572000"/>
              <a:ext cx="304800" cy="304800"/>
            </a:xfrm>
            <a:prstGeom prst="ellipse">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en-US" altLang="en-US" sz="500">
                <a:solidFill>
                  <a:srgbClr val="000000"/>
                </a:solidFill>
                <a:latin typeface="Times New Roman" charset="0"/>
              </a:endParaRPr>
            </a:p>
          </p:txBody>
        </p:sp>
        <p:cxnSp>
          <p:nvCxnSpPr>
            <p:cNvPr id="120879" name="Straight Arrow Connector 43"/>
            <p:cNvCxnSpPr>
              <a:cxnSpLocks noChangeShapeType="1"/>
              <a:endCxn id="120877" idx="0"/>
            </p:cNvCxnSpPr>
            <p:nvPr/>
          </p:nvCxnSpPr>
          <p:spPr bwMode="auto">
            <a:xfrm rot="16200000" flipH="1">
              <a:off x="685800" y="2819400"/>
              <a:ext cx="2133600" cy="457200"/>
            </a:xfrm>
            <a:prstGeom prst="straightConnector1">
              <a:avLst/>
            </a:prstGeom>
            <a:noFill/>
            <a:ln w="25400">
              <a:solidFill>
                <a:srgbClr val="C00000"/>
              </a:solidFill>
              <a:round/>
              <a:headEnd/>
              <a:tailEnd type="arrow" w="med" len="med"/>
            </a:ln>
            <a:extLst>
              <a:ext uri="{909E8E84-426E-40DD-AFC4-6F175D3DCCD1}">
                <a14:hiddenFill xmlns:a14="http://schemas.microsoft.com/office/drawing/2010/main">
                  <a:noFill/>
                </a14:hiddenFill>
              </a:ext>
            </a:extLst>
          </p:spPr>
        </p:cxnSp>
      </p:grpSp>
      <p:grpSp>
        <p:nvGrpSpPr>
          <p:cNvPr id="7" name="Group 37"/>
          <p:cNvGrpSpPr>
            <a:grpSpLocks/>
          </p:cNvGrpSpPr>
          <p:nvPr/>
        </p:nvGrpSpPr>
        <p:grpSpPr bwMode="auto">
          <a:xfrm>
            <a:off x="2819400" y="3505200"/>
            <a:ext cx="2514600" cy="1676400"/>
            <a:chOff x="2819400" y="3505200"/>
            <a:chExt cx="2514600" cy="1676400"/>
          </a:xfrm>
        </p:grpSpPr>
        <p:cxnSp>
          <p:nvCxnSpPr>
            <p:cNvPr id="120871" name="Straight Arrow Connector 33"/>
            <p:cNvCxnSpPr>
              <a:cxnSpLocks noChangeShapeType="1"/>
            </p:cNvCxnSpPr>
            <p:nvPr/>
          </p:nvCxnSpPr>
          <p:spPr bwMode="auto">
            <a:xfrm>
              <a:off x="2819400" y="3505200"/>
              <a:ext cx="2514600" cy="10668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0872" name="Straight Arrow Connector 35"/>
            <p:cNvCxnSpPr>
              <a:cxnSpLocks noChangeShapeType="1"/>
            </p:cNvCxnSpPr>
            <p:nvPr/>
          </p:nvCxnSpPr>
          <p:spPr bwMode="auto">
            <a:xfrm>
              <a:off x="2819400" y="4724400"/>
              <a:ext cx="2514600" cy="4572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9082844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dirty="0">
                <a:ea typeface="ＭＳ Ｐゴシック" charset="-128"/>
              </a:rPr>
              <a:t>Recap: Digital Audio and Arrays</a:t>
            </a:r>
          </a:p>
        </p:txBody>
      </p:sp>
      <p:sp>
        <p:nvSpPr>
          <p:cNvPr id="3" name="Content Placeholder 2"/>
          <p:cNvSpPr>
            <a:spLocks noGrp="1"/>
          </p:cNvSpPr>
          <p:nvPr>
            <p:ph idx="1"/>
          </p:nvPr>
        </p:nvSpPr>
        <p:spPr>
          <a:xfrm>
            <a:off x="533399" y="1371600"/>
            <a:ext cx="8286711" cy="4648200"/>
          </a:xfrm>
        </p:spPr>
        <p:txBody>
          <a:bodyPr/>
          <a:lstStyle/>
          <a:p>
            <a:r>
              <a:rPr lang="en-US" dirty="0"/>
              <a:t>Audio synthesis is to generate the sin waves and send to the speaker ( </a:t>
            </a:r>
            <a:r>
              <a:rPr lang="en-US" dirty="0" err="1"/>
              <a:t>StdAudio.play</a:t>
            </a:r>
            <a:r>
              <a:rPr lang="en-US" dirty="0"/>
              <a:t>() )</a:t>
            </a:r>
          </a:p>
          <a:p>
            <a:endParaRPr lang="en-US" dirty="0"/>
          </a:p>
          <a:p>
            <a:endParaRPr lang="en-US" dirty="0"/>
          </a:p>
          <a:p>
            <a:endParaRPr lang="en-US" dirty="0"/>
          </a:p>
          <a:p>
            <a:endParaRPr lang="en-US" dirty="0"/>
          </a:p>
          <a:p>
            <a:endParaRPr lang="en-US" dirty="0"/>
          </a:p>
          <a:p>
            <a:r>
              <a:rPr lang="en-US" dirty="0" err="1"/>
              <a:t>StdAudio</a:t>
            </a:r>
            <a:r>
              <a:rPr lang="en-US" dirty="0"/>
              <a:t> plays/saves audio samples</a:t>
            </a:r>
          </a:p>
          <a:p>
            <a:endParaRPr lang="en-US" dirty="0"/>
          </a:p>
        </p:txBody>
      </p:sp>
      <p:sp>
        <p:nvSpPr>
          <p:cNvPr id="993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2B968D44-2397-044F-949C-594B9ED93510}" type="slidenum">
              <a:rPr lang="en-US" altLang="en-US" sz="1200">
                <a:latin typeface="Tahoma" charset="0"/>
              </a:rPr>
              <a:pPr>
                <a:spcBef>
                  <a:spcPct val="0"/>
                </a:spcBef>
                <a:buClrTx/>
                <a:buSzTx/>
                <a:buFontTx/>
                <a:buNone/>
              </a:pPr>
              <a:t>3</a:t>
            </a:fld>
            <a:endParaRPr lang="en-US" altLang="en-US" sz="1200">
              <a:latin typeface="Tahoma" charset="0"/>
            </a:endParaRPr>
          </a:p>
        </p:txBody>
      </p:sp>
      <p:sp>
        <p:nvSpPr>
          <p:cNvPr id="8" name="Rectangle 9"/>
          <p:cNvSpPr/>
          <p:nvPr/>
        </p:nvSpPr>
        <p:spPr>
          <a:xfrm>
            <a:off x="1057134" y="2286000"/>
            <a:ext cx="7239240" cy="260135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C0C0"/>
          </a:solidFill>
          <a:ln>
            <a:noFill/>
            <a:prstDash val="solid"/>
          </a:ln>
        </p:spPr>
        <p:txBody>
          <a:bodyPr vert="horz" wrap="square" lIns="182880" tIns="137160" rIns="92160" bIns="137160" anchor="t" anchorCtr="0" compatLnSpc="0">
            <a:spAutoFit/>
          </a:bodyPr>
          <a:lstStyle/>
          <a:p>
            <a:pPr marL="0" marR="0" lvl="0" indent="0" rtl="0" hangingPunct="1">
              <a:lnSpc>
                <a:spcPct val="100000"/>
              </a:lnSpc>
              <a:spcBef>
                <a:spcPts val="0"/>
              </a:spcBef>
              <a:spcAft>
                <a:spcPts val="0"/>
              </a:spcAft>
              <a:buNone/>
              <a:tabLst/>
            </a:pPr>
            <a:r>
              <a:rPr lang="en-US" sz="1600" b="1" dirty="0">
                <a:solidFill>
                  <a:srgbClr val="0000FF"/>
                </a:solidFill>
                <a:latin typeface="Courier New" pitchFamily="18"/>
                <a:ea typeface="Droid Sans Fallback" pitchFamily="2"/>
                <a:cs typeface="Lohit Hindi" pitchFamily="2"/>
              </a:rPr>
              <a:t>f</a:t>
            </a:r>
            <a:r>
              <a:rPr lang="en-US" sz="1600" b="1" i="0" u="none" strike="noStrike" kern="1200" dirty="0">
                <a:ln>
                  <a:noFill/>
                </a:ln>
                <a:solidFill>
                  <a:srgbClr val="0000FF"/>
                </a:solidFill>
                <a:latin typeface="Courier New" pitchFamily="18"/>
                <a:ea typeface="Droid Sans Fallback" pitchFamily="2"/>
                <a:cs typeface="Lohit Hindi" pitchFamily="2"/>
              </a:rPr>
              <a:t>inal double </a:t>
            </a:r>
            <a:r>
              <a:rPr lang="en-US" sz="1600" b="1" i="0" u="none" strike="noStrike" kern="1200" dirty="0" err="1">
                <a:ln>
                  <a:noFill/>
                </a:ln>
                <a:solidFill>
                  <a:srgbClr val="000008"/>
                </a:solidFill>
                <a:latin typeface="Courier New" pitchFamily="18"/>
                <a:ea typeface="Droid Sans Fallback" pitchFamily="2"/>
                <a:cs typeface="Lohit Hindi" pitchFamily="2"/>
              </a:rPr>
              <a:t>hz</a:t>
            </a:r>
            <a:r>
              <a:rPr lang="en-US" sz="1600" b="1" i="0" u="none" strike="noStrike" kern="1200" dirty="0">
                <a:ln>
                  <a:noFill/>
                </a:ln>
                <a:solidFill>
                  <a:srgbClr val="000008"/>
                </a:solidFill>
                <a:latin typeface="Courier New" pitchFamily="18"/>
                <a:ea typeface="Droid Sans Fallback" pitchFamily="2"/>
                <a:cs typeface="Lohit Hindi" pitchFamily="2"/>
              </a:rPr>
              <a:t> </a:t>
            </a:r>
            <a:r>
              <a:rPr lang="en-US" sz="1600" b="1" i="0" u="none" strike="noStrike" kern="1200" dirty="0">
                <a:ln>
                  <a:noFill/>
                </a:ln>
                <a:solidFill>
                  <a:srgbClr val="9C1600"/>
                </a:solidFill>
                <a:latin typeface="Courier New" pitchFamily="18"/>
                <a:ea typeface="Droid Sans Fallback" pitchFamily="2"/>
                <a:cs typeface="Lohit Hindi" pitchFamily="2"/>
              </a:rPr>
              <a:t>= </a:t>
            </a:r>
            <a:r>
              <a:rPr lang="en-US" sz="1600" b="1" i="0" u="none" strike="noStrike" kern="1200" dirty="0">
                <a:ln>
                  <a:noFill/>
                </a:ln>
                <a:solidFill>
                  <a:srgbClr val="99319A"/>
                </a:solidFill>
                <a:latin typeface="Courier New" pitchFamily="18"/>
                <a:ea typeface="Droid Sans Fallback" pitchFamily="2"/>
                <a:cs typeface="Lohit Hindi" pitchFamily="2"/>
              </a:rPr>
              <a:t>440.0</a:t>
            </a:r>
            <a:r>
              <a:rPr lang="en-US" sz="1600" b="1" i="0" u="none" strike="noStrike" kern="1200" dirty="0">
                <a:ln>
                  <a:noFill/>
                </a:ln>
                <a:solidFill>
                  <a:srgbClr val="9C1600"/>
                </a:solidFill>
                <a:latin typeface="Courier New" pitchFamily="18"/>
                <a:ea typeface="Droid Sans Fallback" pitchFamily="2"/>
                <a:cs typeface="Lohit Hindi" pitchFamily="2"/>
              </a:rPr>
              <a:t>;</a:t>
            </a:r>
          </a:p>
          <a:p>
            <a:pPr marL="0" marR="0" lvl="0" indent="0" rtl="0" hangingPunct="1">
              <a:lnSpc>
                <a:spcPct val="100000"/>
              </a:lnSpc>
              <a:spcBef>
                <a:spcPts val="0"/>
              </a:spcBef>
              <a:spcAft>
                <a:spcPts val="0"/>
              </a:spcAft>
              <a:buNone/>
              <a:tabLst/>
            </a:pPr>
            <a:r>
              <a:rPr lang="en-US" sz="1600" b="1" dirty="0">
                <a:solidFill>
                  <a:srgbClr val="0000FF"/>
                </a:solidFill>
                <a:latin typeface="Courier New" pitchFamily="18"/>
                <a:ea typeface="Droid Sans Fallback" pitchFamily="2"/>
                <a:cs typeface="Lohit Hindi" pitchFamily="2"/>
              </a:rPr>
              <a:t>f</a:t>
            </a:r>
            <a:r>
              <a:rPr lang="en-US" sz="1600" b="1" i="0" u="none" strike="noStrike" kern="1200" dirty="0">
                <a:ln>
                  <a:noFill/>
                </a:ln>
                <a:solidFill>
                  <a:srgbClr val="0000FF"/>
                </a:solidFill>
                <a:latin typeface="Courier New" pitchFamily="18"/>
                <a:ea typeface="Droid Sans Fallback" pitchFamily="2"/>
                <a:cs typeface="Lohit Hindi" pitchFamily="2"/>
              </a:rPr>
              <a:t>inal double </a:t>
            </a:r>
            <a:r>
              <a:rPr lang="en-US" sz="1600" b="1" i="0" u="none" strike="noStrike" kern="1200" dirty="0">
                <a:ln>
                  <a:noFill/>
                </a:ln>
                <a:solidFill>
                  <a:srgbClr val="000008"/>
                </a:solidFill>
                <a:latin typeface="Courier New" pitchFamily="18"/>
                <a:ea typeface="Droid Sans Fallback" pitchFamily="2"/>
                <a:cs typeface="Lohit Hindi" pitchFamily="2"/>
              </a:rPr>
              <a:t>seconds </a:t>
            </a:r>
            <a:r>
              <a:rPr lang="en-US" sz="1600" b="1" i="0" u="none" strike="noStrike" kern="1200" dirty="0">
                <a:ln>
                  <a:noFill/>
                </a:ln>
                <a:solidFill>
                  <a:srgbClr val="9C1600"/>
                </a:solidFill>
                <a:latin typeface="Courier New" pitchFamily="18"/>
                <a:ea typeface="Droid Sans Fallback" pitchFamily="2"/>
                <a:cs typeface="Lohit Hindi" pitchFamily="2"/>
              </a:rPr>
              <a:t>= </a:t>
            </a:r>
            <a:r>
              <a:rPr lang="en-US" sz="1600" b="1" i="0" u="none" strike="noStrike" kern="1200" dirty="0">
                <a:ln>
                  <a:noFill/>
                </a:ln>
                <a:solidFill>
                  <a:srgbClr val="99319A"/>
                </a:solidFill>
                <a:latin typeface="Courier New" pitchFamily="18"/>
                <a:ea typeface="Droid Sans Fallback" pitchFamily="2"/>
                <a:cs typeface="Lohit Hindi" pitchFamily="2"/>
              </a:rPr>
              <a:t>1.5</a:t>
            </a:r>
            <a:r>
              <a:rPr lang="en-US" sz="1600" b="1" i="0" u="none" strike="noStrike" kern="1200" dirty="0">
                <a:ln>
                  <a:noFill/>
                </a:ln>
                <a:solidFill>
                  <a:srgbClr val="9C1600"/>
                </a:solidFill>
                <a:latin typeface="Courier New" pitchFamily="18"/>
                <a:ea typeface="Droid Sans Fallback" pitchFamily="2"/>
                <a:cs typeface="Lohit Hindi" pitchFamily="2"/>
              </a:rPr>
              <a:t>;</a:t>
            </a:r>
          </a:p>
          <a:p>
            <a:pPr marL="0" marR="0" lvl="0" indent="0" rtl="0" hangingPunct="1">
              <a:lnSpc>
                <a:spcPct val="100000"/>
              </a:lnSpc>
              <a:spcBef>
                <a:spcPts val="0"/>
              </a:spcBef>
              <a:spcAft>
                <a:spcPts val="0"/>
              </a:spcAft>
              <a:buNone/>
              <a:tabLst/>
            </a:pPr>
            <a:r>
              <a:rPr lang="en-US" sz="1600" b="1" i="0" u="none" strike="noStrike" kern="1200" dirty="0">
                <a:ln>
                  <a:noFill/>
                </a:ln>
                <a:solidFill>
                  <a:srgbClr val="0000FF"/>
                </a:solidFill>
                <a:latin typeface="Courier New" pitchFamily="18"/>
                <a:ea typeface="Droid Sans Fallback" pitchFamily="2"/>
                <a:cs typeface="Lohit Hindi" pitchFamily="2"/>
              </a:rPr>
              <a:t>final </a:t>
            </a:r>
            <a:r>
              <a:rPr lang="en-US" sz="1600" b="1" i="0" u="none" strike="noStrike" kern="1200" dirty="0" err="1">
                <a:ln>
                  <a:noFill/>
                </a:ln>
                <a:solidFill>
                  <a:srgbClr val="0000FF"/>
                </a:solidFill>
                <a:latin typeface="Courier New" pitchFamily="18"/>
                <a:ea typeface="Droid Sans Fallback" pitchFamily="2"/>
                <a:cs typeface="Lohit Hindi" pitchFamily="2"/>
              </a:rPr>
              <a:t>int</a:t>
            </a:r>
            <a:r>
              <a:rPr lang="en-US" sz="1600" b="1" i="0" u="none" strike="noStrike" kern="1200" dirty="0">
                <a:ln>
                  <a:noFill/>
                </a:ln>
                <a:solidFill>
                  <a:srgbClr val="0000FF"/>
                </a:solidFill>
                <a:latin typeface="Courier New" pitchFamily="18"/>
                <a:ea typeface="Droid Sans Fallback" pitchFamily="2"/>
                <a:cs typeface="Lohit Hindi" pitchFamily="2"/>
              </a:rPr>
              <a:t> </a:t>
            </a:r>
            <a:r>
              <a:rPr lang="en-US" sz="1600" b="1" i="0" u="none" strike="noStrike" kern="1200" dirty="0">
                <a:ln>
                  <a:noFill/>
                </a:ln>
                <a:solidFill>
                  <a:srgbClr val="000008"/>
                </a:solidFill>
                <a:latin typeface="Courier New" pitchFamily="18"/>
                <a:ea typeface="Droid Sans Fallback" pitchFamily="2"/>
                <a:cs typeface="Lohit Hindi" pitchFamily="2"/>
              </a:rPr>
              <a:t>SAMPLE_RATE </a:t>
            </a:r>
            <a:r>
              <a:rPr lang="en-US" sz="1600" b="1" i="0" u="none" strike="noStrike" kern="1200" dirty="0">
                <a:ln>
                  <a:noFill/>
                </a:ln>
                <a:solidFill>
                  <a:srgbClr val="9C1600"/>
                </a:solidFill>
                <a:latin typeface="Courier New" pitchFamily="18"/>
                <a:ea typeface="Droid Sans Fallback" pitchFamily="2"/>
                <a:cs typeface="Lohit Hindi" pitchFamily="2"/>
              </a:rPr>
              <a:t>= </a:t>
            </a:r>
            <a:r>
              <a:rPr lang="en-US" sz="1600" b="1" i="0" u="none" strike="noStrike" kern="1200" dirty="0">
                <a:ln>
                  <a:noFill/>
                </a:ln>
                <a:solidFill>
                  <a:srgbClr val="99319A"/>
                </a:solidFill>
                <a:latin typeface="Courier New" pitchFamily="18"/>
                <a:ea typeface="Droid Sans Fallback" pitchFamily="2"/>
                <a:cs typeface="Lohit Hindi" pitchFamily="2"/>
              </a:rPr>
              <a:t>44100</a:t>
            </a:r>
            <a:r>
              <a:rPr lang="en-US" sz="1600" b="1" i="0" u="none" strike="noStrike" kern="1200" dirty="0">
                <a:ln>
                  <a:noFill/>
                </a:ln>
                <a:solidFill>
                  <a:srgbClr val="9C1600"/>
                </a:solidFill>
                <a:latin typeface="Courier New" pitchFamily="18"/>
                <a:ea typeface="Droid Sans Fallback" pitchFamily="2"/>
                <a:cs typeface="Lohit Hindi" pitchFamily="2"/>
              </a:rPr>
              <a:t>;</a:t>
            </a:r>
          </a:p>
          <a:p>
            <a:pPr marL="0" marR="0" lvl="0" indent="0" rtl="0" hangingPunct="1">
              <a:lnSpc>
                <a:spcPct val="100000"/>
              </a:lnSpc>
              <a:spcBef>
                <a:spcPts val="0"/>
              </a:spcBef>
              <a:spcAft>
                <a:spcPts val="0"/>
              </a:spcAft>
              <a:buNone/>
              <a:tabLst/>
            </a:pPr>
            <a:endParaRPr lang="en-US" sz="1600" b="1" i="0" u="none" strike="noStrike" kern="1200" dirty="0">
              <a:ln>
                <a:noFill/>
              </a:ln>
              <a:solidFill>
                <a:srgbClr val="9C1600"/>
              </a:solidFill>
              <a:latin typeface="Courier New" pitchFamily="18"/>
              <a:ea typeface="Droid Sans Fallback" pitchFamily="2"/>
              <a:cs typeface="Lohit Hindi" pitchFamily="2"/>
            </a:endParaRPr>
          </a:p>
          <a:p>
            <a:pPr marL="0" marR="0" lvl="0" indent="0" rtl="0" hangingPunct="1">
              <a:lnSpc>
                <a:spcPct val="100000"/>
              </a:lnSpc>
              <a:spcBef>
                <a:spcPts val="0"/>
              </a:spcBef>
              <a:spcAft>
                <a:spcPts val="0"/>
              </a:spcAft>
              <a:buNone/>
              <a:tabLst/>
            </a:pPr>
            <a:r>
              <a:rPr lang="en-US" sz="1600" b="1" i="0" u="none" strike="noStrike" kern="1200" dirty="0" err="1">
                <a:ln>
                  <a:noFill/>
                </a:ln>
                <a:solidFill>
                  <a:srgbClr val="0000FF"/>
                </a:solidFill>
                <a:latin typeface="Courier New" pitchFamily="18"/>
                <a:ea typeface="Droid Sans Fallback" pitchFamily="2"/>
                <a:cs typeface="Lohit Hindi" pitchFamily="2"/>
              </a:rPr>
              <a:t>int</a:t>
            </a:r>
            <a:r>
              <a:rPr lang="en-US" sz="1600" b="1" i="0" u="none" strike="noStrike" kern="1200" dirty="0">
                <a:ln>
                  <a:noFill/>
                </a:ln>
                <a:solidFill>
                  <a:srgbClr val="0000FF"/>
                </a:solidFill>
                <a:latin typeface="Courier New" pitchFamily="18"/>
                <a:ea typeface="Droid Sans Fallback" pitchFamily="2"/>
                <a:cs typeface="Lohit Hindi" pitchFamily="2"/>
              </a:rPr>
              <a:t> </a:t>
            </a:r>
            <a:r>
              <a:rPr lang="en-US" sz="1600" b="1" i="0" u="none" strike="noStrike" kern="1200" dirty="0">
                <a:ln>
                  <a:noFill/>
                </a:ln>
                <a:solidFill>
                  <a:srgbClr val="000008"/>
                </a:solidFill>
                <a:latin typeface="Courier New" pitchFamily="18"/>
                <a:ea typeface="Droid Sans Fallback" pitchFamily="2"/>
                <a:cs typeface="Lohit Hindi" pitchFamily="2"/>
              </a:rPr>
              <a:t>N </a:t>
            </a:r>
            <a:r>
              <a:rPr lang="en-US" sz="1600" b="1" i="0" u="none" strike="noStrike" kern="1200" dirty="0">
                <a:ln>
                  <a:noFill/>
                </a:ln>
                <a:solidFill>
                  <a:srgbClr val="9C1600"/>
                </a:solidFill>
                <a:latin typeface="Courier New" pitchFamily="18"/>
                <a:ea typeface="Droid Sans Fallback" pitchFamily="2"/>
                <a:cs typeface="Lohit Hindi" pitchFamily="2"/>
              </a:rPr>
              <a:t>= (</a:t>
            </a:r>
            <a:r>
              <a:rPr lang="en-US" sz="1600" b="1" i="0" u="none" strike="noStrike" kern="1200" dirty="0" err="1">
                <a:ln>
                  <a:noFill/>
                </a:ln>
                <a:solidFill>
                  <a:srgbClr val="0000FF"/>
                </a:solidFill>
                <a:latin typeface="Courier New" pitchFamily="18"/>
                <a:ea typeface="Droid Sans Fallback" pitchFamily="2"/>
                <a:cs typeface="Lohit Hindi" pitchFamily="2"/>
              </a:rPr>
              <a:t>int</a:t>
            </a:r>
            <a:r>
              <a:rPr lang="en-US" sz="1600" b="1" i="0" u="none" strike="noStrike" kern="1200" dirty="0">
                <a:ln>
                  <a:noFill/>
                </a:ln>
                <a:solidFill>
                  <a:srgbClr val="9C1600"/>
                </a:solidFill>
                <a:latin typeface="Courier New" pitchFamily="18"/>
                <a:ea typeface="Droid Sans Fallback" pitchFamily="2"/>
                <a:cs typeface="Lohit Hindi" pitchFamily="2"/>
              </a:rPr>
              <a:t>) (</a:t>
            </a:r>
            <a:r>
              <a:rPr lang="en-US" sz="1600" b="1" i="0" u="none" strike="noStrike" kern="1200" dirty="0">
                <a:ln>
                  <a:noFill/>
                </a:ln>
                <a:solidFill>
                  <a:srgbClr val="000008"/>
                </a:solidFill>
                <a:latin typeface="Courier New" pitchFamily="18"/>
                <a:ea typeface="Droid Sans Fallback" pitchFamily="2"/>
                <a:cs typeface="Lohit Hindi" pitchFamily="2"/>
              </a:rPr>
              <a:t>seconds </a:t>
            </a:r>
            <a:r>
              <a:rPr lang="en-US" sz="1600" b="1" i="0" u="none" strike="noStrike" kern="1200" dirty="0">
                <a:ln>
                  <a:noFill/>
                </a:ln>
                <a:solidFill>
                  <a:srgbClr val="9C1600"/>
                </a:solidFill>
                <a:latin typeface="Courier New" pitchFamily="18"/>
                <a:ea typeface="Droid Sans Fallback" pitchFamily="2"/>
                <a:cs typeface="Lohit Hindi" pitchFamily="2"/>
              </a:rPr>
              <a:t>* </a:t>
            </a:r>
            <a:r>
              <a:rPr lang="en-US" sz="1600" b="1" i="0" u="none" strike="noStrike" kern="1200" dirty="0">
                <a:ln>
                  <a:noFill/>
                </a:ln>
                <a:solidFill>
                  <a:srgbClr val="000008"/>
                </a:solidFill>
                <a:latin typeface="Courier New" pitchFamily="18"/>
                <a:ea typeface="Droid Sans Fallback" pitchFamily="2"/>
                <a:cs typeface="Lohit Hindi" pitchFamily="2"/>
              </a:rPr>
              <a:t>SAMPLE_RATE</a:t>
            </a:r>
            <a:r>
              <a:rPr lang="en-US" sz="1600" b="1" i="0" u="none" strike="noStrike" kern="1200" dirty="0">
                <a:ln>
                  <a:noFill/>
                </a:ln>
                <a:solidFill>
                  <a:srgbClr val="9C1600"/>
                </a:solidFill>
                <a:latin typeface="Courier New" pitchFamily="18"/>
                <a:ea typeface="Droid Sans Fallback" pitchFamily="2"/>
                <a:cs typeface="Lohit Hindi" pitchFamily="2"/>
              </a:rPr>
              <a:t>);</a:t>
            </a:r>
          </a:p>
          <a:p>
            <a:pPr marL="0" marR="0" lvl="0" indent="0" rtl="0" hangingPunct="1">
              <a:lnSpc>
                <a:spcPct val="100000"/>
              </a:lnSpc>
              <a:spcBef>
                <a:spcPts val="0"/>
              </a:spcBef>
              <a:spcAft>
                <a:spcPts val="0"/>
              </a:spcAft>
              <a:buNone/>
              <a:tabLst/>
            </a:pPr>
            <a:r>
              <a:rPr lang="en-US" sz="1600" b="1" i="0" u="none" strike="noStrike" kern="1200" dirty="0">
                <a:ln>
                  <a:noFill/>
                </a:ln>
                <a:solidFill>
                  <a:srgbClr val="0000FF"/>
                </a:solidFill>
                <a:latin typeface="Courier New" pitchFamily="18"/>
                <a:ea typeface="Droid Sans Fallback" pitchFamily="2"/>
                <a:cs typeface="Lohit Hindi" pitchFamily="2"/>
              </a:rPr>
              <a:t>double</a:t>
            </a:r>
            <a:r>
              <a:rPr lang="en-US" sz="1600" b="1" i="0" u="none" strike="noStrike" kern="1200" dirty="0">
                <a:ln>
                  <a:noFill/>
                </a:ln>
                <a:solidFill>
                  <a:srgbClr val="9C1600"/>
                </a:solidFill>
                <a:latin typeface="Courier New" pitchFamily="18"/>
                <a:ea typeface="Droid Sans Fallback" pitchFamily="2"/>
                <a:cs typeface="Lohit Hindi" pitchFamily="2"/>
              </a:rPr>
              <a:t>[] </a:t>
            </a:r>
            <a:r>
              <a:rPr lang="en-US" sz="1600" b="1" i="0" u="none" strike="noStrike" kern="1200" dirty="0">
                <a:ln>
                  <a:noFill/>
                </a:ln>
                <a:solidFill>
                  <a:srgbClr val="000008"/>
                </a:solidFill>
                <a:latin typeface="Courier New" pitchFamily="18"/>
                <a:ea typeface="Droid Sans Fallback" pitchFamily="2"/>
                <a:cs typeface="Lohit Hindi" pitchFamily="2"/>
              </a:rPr>
              <a:t>a </a:t>
            </a:r>
            <a:r>
              <a:rPr lang="en-US" sz="1600" b="1" i="0" u="none" strike="noStrike" kern="1200" dirty="0">
                <a:ln>
                  <a:noFill/>
                </a:ln>
                <a:solidFill>
                  <a:srgbClr val="9C1600"/>
                </a:solidFill>
                <a:latin typeface="Courier New" pitchFamily="18"/>
                <a:ea typeface="Droid Sans Fallback" pitchFamily="2"/>
                <a:cs typeface="Lohit Hindi" pitchFamily="2"/>
              </a:rPr>
              <a:t>= </a:t>
            </a:r>
            <a:r>
              <a:rPr lang="en-US" sz="1600" b="1" i="0" u="none" strike="noStrike" kern="1200" dirty="0">
                <a:ln>
                  <a:noFill/>
                </a:ln>
                <a:solidFill>
                  <a:srgbClr val="0000FF"/>
                </a:solidFill>
                <a:latin typeface="Courier New" pitchFamily="18"/>
                <a:ea typeface="Droid Sans Fallback" pitchFamily="2"/>
                <a:cs typeface="Lohit Hindi" pitchFamily="2"/>
              </a:rPr>
              <a:t>new double</a:t>
            </a:r>
            <a:r>
              <a:rPr lang="en-US" sz="1600" b="1" i="0" u="none" strike="noStrike" kern="1200" dirty="0">
                <a:ln>
                  <a:noFill/>
                </a:ln>
                <a:solidFill>
                  <a:srgbClr val="9C1600"/>
                </a:solidFill>
                <a:latin typeface="Courier New" pitchFamily="18"/>
                <a:ea typeface="Droid Sans Fallback" pitchFamily="2"/>
                <a:cs typeface="Lohit Hindi" pitchFamily="2"/>
              </a:rPr>
              <a:t>[</a:t>
            </a:r>
            <a:r>
              <a:rPr lang="en-US" sz="1600" b="1" i="0" u="none" strike="noStrike" kern="1200" dirty="0">
                <a:ln>
                  <a:noFill/>
                </a:ln>
                <a:solidFill>
                  <a:srgbClr val="000008"/>
                </a:solidFill>
                <a:latin typeface="Courier New" pitchFamily="18"/>
                <a:ea typeface="Droid Sans Fallback" pitchFamily="2"/>
                <a:cs typeface="Lohit Hindi" pitchFamily="2"/>
              </a:rPr>
              <a:t>N</a:t>
            </a:r>
            <a:r>
              <a:rPr lang="en-US" sz="1600" b="1" i="0" u="none" strike="noStrike" kern="1200" dirty="0">
                <a:ln>
                  <a:noFill/>
                </a:ln>
                <a:solidFill>
                  <a:srgbClr val="9C1600"/>
                </a:solidFill>
                <a:latin typeface="Courier New" pitchFamily="18"/>
                <a:ea typeface="Droid Sans Fallback" pitchFamily="2"/>
                <a:cs typeface="Lohit Hindi" pitchFamily="2"/>
              </a:rPr>
              <a:t>];</a:t>
            </a:r>
          </a:p>
          <a:p>
            <a:pPr marL="0" marR="0" lvl="0" indent="0" rtl="0" hangingPunct="1">
              <a:lnSpc>
                <a:spcPct val="100000"/>
              </a:lnSpc>
              <a:spcBef>
                <a:spcPts val="0"/>
              </a:spcBef>
              <a:spcAft>
                <a:spcPts val="0"/>
              </a:spcAft>
              <a:buNone/>
              <a:tabLst/>
            </a:pPr>
            <a:r>
              <a:rPr lang="en-US" sz="1600" b="1" i="0" u="none" strike="noStrike" kern="1200" dirty="0">
                <a:ln>
                  <a:noFill/>
                </a:ln>
                <a:solidFill>
                  <a:srgbClr val="0000FF"/>
                </a:solidFill>
                <a:latin typeface="Courier New" pitchFamily="18"/>
                <a:ea typeface="Droid Sans Fallback" pitchFamily="2"/>
                <a:cs typeface="Lohit Hindi" pitchFamily="2"/>
              </a:rPr>
              <a:t>for </a:t>
            </a:r>
            <a:r>
              <a:rPr lang="en-US" sz="1600" b="1" i="0" u="none" strike="noStrike" kern="1200" dirty="0">
                <a:ln>
                  <a:noFill/>
                </a:ln>
                <a:solidFill>
                  <a:srgbClr val="9C1600"/>
                </a:solidFill>
                <a:latin typeface="Courier New" pitchFamily="18"/>
                <a:ea typeface="Droid Sans Fallback" pitchFamily="2"/>
                <a:cs typeface="Lohit Hindi" pitchFamily="2"/>
              </a:rPr>
              <a:t>(</a:t>
            </a:r>
            <a:r>
              <a:rPr lang="en-US" sz="1600" b="1" i="0" u="none" strike="noStrike" kern="1200" dirty="0" err="1">
                <a:ln>
                  <a:noFill/>
                </a:ln>
                <a:solidFill>
                  <a:srgbClr val="0000FF"/>
                </a:solidFill>
                <a:latin typeface="Courier New" pitchFamily="18"/>
                <a:ea typeface="Droid Sans Fallback" pitchFamily="2"/>
                <a:cs typeface="Lohit Hindi" pitchFamily="2"/>
              </a:rPr>
              <a:t>int</a:t>
            </a:r>
            <a:r>
              <a:rPr lang="en-US" sz="1600" b="1" i="0" u="none" strike="noStrike" kern="1200" dirty="0">
                <a:ln>
                  <a:noFill/>
                </a:ln>
                <a:solidFill>
                  <a:srgbClr val="0000FF"/>
                </a:solidFill>
                <a:latin typeface="Courier New" pitchFamily="18"/>
                <a:ea typeface="Droid Sans Fallback" pitchFamily="2"/>
                <a:cs typeface="Lohit Hindi" pitchFamily="2"/>
              </a:rPr>
              <a:t> </a:t>
            </a:r>
            <a:r>
              <a:rPr lang="en-US" sz="1600" b="1" i="0" u="none" strike="noStrike" kern="1200" dirty="0" err="1">
                <a:ln>
                  <a:noFill/>
                </a:ln>
                <a:solidFill>
                  <a:srgbClr val="000008"/>
                </a:solidFill>
                <a:latin typeface="Courier New" pitchFamily="18"/>
                <a:ea typeface="Droid Sans Fallback" pitchFamily="2"/>
                <a:cs typeface="Lohit Hindi" pitchFamily="2"/>
              </a:rPr>
              <a:t>i</a:t>
            </a:r>
            <a:r>
              <a:rPr lang="en-US" sz="1600" b="1" i="0" u="none" strike="noStrike" kern="1200" dirty="0">
                <a:ln>
                  <a:noFill/>
                </a:ln>
                <a:solidFill>
                  <a:srgbClr val="000008"/>
                </a:solidFill>
                <a:latin typeface="Courier New" pitchFamily="18"/>
                <a:ea typeface="Droid Sans Fallback" pitchFamily="2"/>
                <a:cs typeface="Lohit Hindi" pitchFamily="2"/>
              </a:rPr>
              <a:t> </a:t>
            </a:r>
            <a:r>
              <a:rPr lang="en-US" sz="1600" b="1" i="0" u="none" strike="noStrike" kern="1200" dirty="0">
                <a:ln>
                  <a:noFill/>
                </a:ln>
                <a:solidFill>
                  <a:srgbClr val="9C1600"/>
                </a:solidFill>
                <a:latin typeface="Courier New" pitchFamily="18"/>
                <a:ea typeface="Droid Sans Fallback" pitchFamily="2"/>
                <a:cs typeface="Lohit Hindi" pitchFamily="2"/>
              </a:rPr>
              <a:t>= </a:t>
            </a:r>
            <a:r>
              <a:rPr lang="en-US" sz="1600" b="1" i="0" u="none" strike="noStrike" kern="1200" dirty="0">
                <a:ln>
                  <a:noFill/>
                </a:ln>
                <a:solidFill>
                  <a:srgbClr val="99319A"/>
                </a:solidFill>
                <a:latin typeface="Courier New" pitchFamily="18"/>
                <a:ea typeface="Droid Sans Fallback" pitchFamily="2"/>
                <a:cs typeface="Lohit Hindi" pitchFamily="2"/>
              </a:rPr>
              <a:t>0</a:t>
            </a:r>
            <a:r>
              <a:rPr lang="en-US" sz="1600" b="1" i="0" u="none" strike="noStrike" kern="1200" dirty="0">
                <a:ln>
                  <a:noFill/>
                </a:ln>
                <a:solidFill>
                  <a:srgbClr val="9C1600"/>
                </a:solidFill>
                <a:latin typeface="Courier New" pitchFamily="18"/>
                <a:ea typeface="Droid Sans Fallback" pitchFamily="2"/>
                <a:cs typeface="Lohit Hindi" pitchFamily="2"/>
              </a:rPr>
              <a:t>; </a:t>
            </a:r>
            <a:r>
              <a:rPr lang="en-US" sz="1600" b="1" i="0" u="none" strike="noStrike" kern="1200" dirty="0" err="1">
                <a:ln>
                  <a:noFill/>
                </a:ln>
                <a:solidFill>
                  <a:srgbClr val="000008"/>
                </a:solidFill>
                <a:latin typeface="Courier New" pitchFamily="18"/>
                <a:ea typeface="Droid Sans Fallback" pitchFamily="2"/>
                <a:cs typeface="Lohit Hindi" pitchFamily="2"/>
              </a:rPr>
              <a:t>i</a:t>
            </a:r>
            <a:r>
              <a:rPr lang="en-US" sz="1600" b="1" i="0" u="none" strike="noStrike" kern="1200" dirty="0">
                <a:ln>
                  <a:noFill/>
                </a:ln>
                <a:solidFill>
                  <a:srgbClr val="000008"/>
                </a:solidFill>
                <a:latin typeface="Courier New" pitchFamily="18"/>
                <a:ea typeface="Droid Sans Fallback" pitchFamily="2"/>
                <a:cs typeface="Lohit Hindi" pitchFamily="2"/>
              </a:rPr>
              <a:t> </a:t>
            </a:r>
            <a:r>
              <a:rPr lang="en-US" sz="1600" b="1" i="0" u="none" strike="noStrike" kern="1200" dirty="0">
                <a:ln>
                  <a:noFill/>
                </a:ln>
                <a:solidFill>
                  <a:srgbClr val="9C1600"/>
                </a:solidFill>
                <a:latin typeface="Courier New" pitchFamily="18"/>
                <a:ea typeface="Droid Sans Fallback" pitchFamily="2"/>
                <a:cs typeface="Lohit Hindi" pitchFamily="2"/>
              </a:rPr>
              <a:t>&lt; </a:t>
            </a:r>
            <a:r>
              <a:rPr lang="en-US" sz="1600" b="1" i="0" u="none" strike="noStrike" kern="1200" dirty="0">
                <a:ln>
                  <a:noFill/>
                </a:ln>
                <a:solidFill>
                  <a:srgbClr val="000008"/>
                </a:solidFill>
                <a:latin typeface="Courier New" pitchFamily="18"/>
                <a:ea typeface="Droid Sans Fallback" pitchFamily="2"/>
                <a:cs typeface="Lohit Hindi" pitchFamily="2"/>
              </a:rPr>
              <a:t>N</a:t>
            </a:r>
            <a:r>
              <a:rPr lang="en-US" sz="1600" b="1" i="0" u="none" strike="noStrike" kern="1200" dirty="0">
                <a:ln>
                  <a:noFill/>
                </a:ln>
                <a:solidFill>
                  <a:srgbClr val="9C1600"/>
                </a:solidFill>
                <a:latin typeface="Courier New" pitchFamily="18"/>
                <a:ea typeface="Droid Sans Fallback" pitchFamily="2"/>
                <a:cs typeface="Lohit Hindi" pitchFamily="2"/>
              </a:rPr>
              <a:t>; </a:t>
            </a:r>
            <a:r>
              <a:rPr lang="en-US" sz="1600" b="1" i="0" u="none" strike="noStrike" kern="1200" dirty="0" err="1">
                <a:ln>
                  <a:noFill/>
                </a:ln>
                <a:solidFill>
                  <a:srgbClr val="000008"/>
                </a:solidFill>
                <a:latin typeface="Courier New" pitchFamily="18"/>
                <a:ea typeface="Droid Sans Fallback" pitchFamily="2"/>
                <a:cs typeface="Lohit Hindi" pitchFamily="2"/>
              </a:rPr>
              <a:t>i</a:t>
            </a:r>
            <a:r>
              <a:rPr lang="en-US" sz="1600" b="1" i="0" u="none" strike="noStrike" kern="1200" dirty="0">
                <a:ln>
                  <a:noFill/>
                </a:ln>
                <a:solidFill>
                  <a:srgbClr val="9C1600"/>
                </a:solidFill>
                <a:latin typeface="Courier New" pitchFamily="18"/>
                <a:ea typeface="Droid Sans Fallback" pitchFamily="2"/>
                <a:cs typeface="Lohit Hindi" pitchFamily="2"/>
              </a:rPr>
              <a:t>++) </a:t>
            </a:r>
            <a:r>
              <a:rPr lang="en-US" sz="1600" b="1" i="0" u="none" strike="noStrike" kern="1200" dirty="0">
                <a:ln>
                  <a:noFill/>
                </a:ln>
                <a:solidFill>
                  <a:srgbClr val="000008"/>
                </a:solidFill>
                <a:latin typeface="Courier New" pitchFamily="18"/>
                <a:ea typeface="Droid Sans Fallback" pitchFamily="2"/>
                <a:cs typeface="Lohit Hindi" pitchFamily="2"/>
              </a:rPr>
              <a:t>{</a:t>
            </a:r>
          </a:p>
          <a:p>
            <a:pPr lvl="0" hangingPunct="1">
              <a:spcBef>
                <a:spcPts val="0"/>
              </a:spcBef>
              <a:spcAft>
                <a:spcPts val="0"/>
              </a:spcAft>
            </a:pPr>
            <a:r>
              <a:rPr lang="en-US" sz="1600" b="1" i="0" u="none" strike="noStrike" kern="1200" dirty="0">
                <a:ln>
                  <a:noFill/>
                </a:ln>
                <a:solidFill>
                  <a:srgbClr val="000008"/>
                </a:solidFill>
                <a:latin typeface="Courier New" pitchFamily="18"/>
                <a:ea typeface="Droid Sans Fallback" pitchFamily="2"/>
                <a:cs typeface="Lohit Hindi" pitchFamily="2"/>
              </a:rPr>
              <a:t>   a</a:t>
            </a:r>
            <a:r>
              <a:rPr lang="en-US" sz="1600" b="1" i="0" u="none" strike="noStrike" kern="1200" dirty="0">
                <a:ln>
                  <a:noFill/>
                </a:ln>
                <a:solidFill>
                  <a:srgbClr val="9C1600"/>
                </a:solidFill>
                <a:latin typeface="Courier New" pitchFamily="18"/>
                <a:ea typeface="Droid Sans Fallback" pitchFamily="2"/>
                <a:cs typeface="Lohit Hindi" pitchFamily="2"/>
              </a:rPr>
              <a:t>[</a:t>
            </a:r>
            <a:r>
              <a:rPr lang="en-US" sz="1600" b="1" i="0" u="none" strike="noStrike" kern="1200" dirty="0" err="1">
                <a:ln>
                  <a:noFill/>
                </a:ln>
                <a:solidFill>
                  <a:srgbClr val="000008"/>
                </a:solidFill>
                <a:latin typeface="Courier New" pitchFamily="18"/>
                <a:ea typeface="Droid Sans Fallback" pitchFamily="2"/>
                <a:cs typeface="Lohit Hindi" pitchFamily="2"/>
              </a:rPr>
              <a:t>i</a:t>
            </a:r>
            <a:r>
              <a:rPr lang="en-US" sz="1600" b="1" i="0" u="none" strike="noStrike" kern="1200" dirty="0">
                <a:ln>
                  <a:noFill/>
                </a:ln>
                <a:solidFill>
                  <a:srgbClr val="9C1600"/>
                </a:solidFill>
                <a:latin typeface="Courier New" pitchFamily="18"/>
                <a:ea typeface="Droid Sans Fallback" pitchFamily="2"/>
                <a:cs typeface="Lohit Hindi" pitchFamily="2"/>
              </a:rPr>
              <a:t>] = </a:t>
            </a:r>
            <a:r>
              <a:rPr lang="en-US" sz="1600" b="1" i="0" u="none" strike="noStrike" kern="1200" dirty="0" err="1">
                <a:ln>
                  <a:noFill/>
                </a:ln>
                <a:solidFill>
                  <a:srgbClr val="000008"/>
                </a:solidFill>
                <a:latin typeface="Courier New" pitchFamily="18"/>
                <a:ea typeface="Droid Sans Fallback" pitchFamily="2"/>
                <a:cs typeface="Lohit Hindi" pitchFamily="2"/>
              </a:rPr>
              <a:t>Math</a:t>
            </a:r>
            <a:r>
              <a:rPr lang="en-US" sz="1600" b="1" i="0" u="none" strike="noStrike" kern="1200" dirty="0" err="1">
                <a:ln>
                  <a:noFill/>
                </a:ln>
                <a:solidFill>
                  <a:srgbClr val="9C1600"/>
                </a:solidFill>
                <a:latin typeface="Courier New" pitchFamily="18"/>
                <a:ea typeface="Droid Sans Fallback" pitchFamily="2"/>
                <a:cs typeface="Lohit Hindi" pitchFamily="2"/>
              </a:rPr>
              <a:t>.</a:t>
            </a:r>
            <a:r>
              <a:rPr lang="en-US" sz="1600" b="1" i="0" u="none" strike="noStrike" kern="1200" dirty="0" err="1">
                <a:ln>
                  <a:noFill/>
                </a:ln>
                <a:solidFill>
                  <a:srgbClr val="000008"/>
                </a:solidFill>
                <a:latin typeface="Courier New" pitchFamily="18"/>
                <a:ea typeface="Droid Sans Fallback" pitchFamily="2"/>
                <a:cs typeface="Lohit Hindi" pitchFamily="2"/>
              </a:rPr>
              <a:t>sin</a:t>
            </a:r>
            <a:r>
              <a:rPr lang="en-US" sz="1600" b="1" i="0" u="none" strike="noStrike" kern="1200" dirty="0">
                <a:ln>
                  <a:noFill/>
                </a:ln>
                <a:solidFill>
                  <a:srgbClr val="9C1600"/>
                </a:solidFill>
                <a:latin typeface="Courier New" pitchFamily="18"/>
                <a:ea typeface="Droid Sans Fallback" pitchFamily="2"/>
                <a:cs typeface="Lohit Hindi" pitchFamily="2"/>
              </a:rPr>
              <a:t>(</a:t>
            </a:r>
            <a:r>
              <a:rPr lang="en-US" sz="1600" b="1" i="0" u="none" strike="noStrike" kern="1200" dirty="0">
                <a:ln>
                  <a:noFill/>
                </a:ln>
                <a:solidFill>
                  <a:srgbClr val="99319A"/>
                </a:solidFill>
                <a:latin typeface="Courier New" pitchFamily="18"/>
                <a:ea typeface="Droid Sans Fallback" pitchFamily="2"/>
                <a:cs typeface="Lohit Hindi" pitchFamily="2"/>
              </a:rPr>
              <a:t>2 </a:t>
            </a:r>
            <a:r>
              <a:rPr lang="en-US" sz="1600" b="1" i="0" u="none" strike="noStrike" kern="1200" dirty="0">
                <a:ln>
                  <a:noFill/>
                </a:ln>
                <a:solidFill>
                  <a:srgbClr val="9C1600"/>
                </a:solidFill>
                <a:latin typeface="Courier New" pitchFamily="18"/>
                <a:ea typeface="Droid Sans Fallback" pitchFamily="2"/>
                <a:cs typeface="Lohit Hindi" pitchFamily="2"/>
              </a:rPr>
              <a:t>* </a:t>
            </a:r>
            <a:r>
              <a:rPr lang="en-US" sz="1600" b="1" i="0" u="none" strike="noStrike" kern="1200" dirty="0" err="1">
                <a:ln>
                  <a:noFill/>
                </a:ln>
                <a:solidFill>
                  <a:srgbClr val="000008"/>
                </a:solidFill>
                <a:latin typeface="Courier New" pitchFamily="18"/>
                <a:ea typeface="Droid Sans Fallback" pitchFamily="2"/>
                <a:cs typeface="Lohit Hindi" pitchFamily="2"/>
              </a:rPr>
              <a:t>Math</a:t>
            </a:r>
            <a:r>
              <a:rPr lang="en-US" sz="1600" b="1" i="0" u="none" strike="noStrike" kern="1200" dirty="0" err="1">
                <a:ln>
                  <a:noFill/>
                </a:ln>
                <a:solidFill>
                  <a:srgbClr val="9C1600"/>
                </a:solidFill>
                <a:latin typeface="Courier New" pitchFamily="18"/>
                <a:ea typeface="Droid Sans Fallback" pitchFamily="2"/>
                <a:cs typeface="Lohit Hindi" pitchFamily="2"/>
              </a:rPr>
              <a:t>.</a:t>
            </a:r>
            <a:r>
              <a:rPr lang="en-US" sz="1600" b="1" i="0" u="none" strike="noStrike" kern="1200" dirty="0" err="1">
                <a:ln>
                  <a:noFill/>
                </a:ln>
                <a:solidFill>
                  <a:srgbClr val="000008"/>
                </a:solidFill>
                <a:latin typeface="Courier New" pitchFamily="18"/>
                <a:ea typeface="Droid Sans Fallback" pitchFamily="2"/>
                <a:cs typeface="Lohit Hindi" pitchFamily="2"/>
              </a:rPr>
              <a:t>PI</a:t>
            </a:r>
            <a:r>
              <a:rPr lang="en-US" sz="1600" b="1" i="0" u="none" strike="noStrike" kern="1200" dirty="0">
                <a:ln>
                  <a:noFill/>
                </a:ln>
                <a:solidFill>
                  <a:srgbClr val="000008"/>
                </a:solidFill>
                <a:latin typeface="Courier New" pitchFamily="18"/>
                <a:ea typeface="Droid Sans Fallback" pitchFamily="2"/>
                <a:cs typeface="Lohit Hindi" pitchFamily="2"/>
              </a:rPr>
              <a:t> </a:t>
            </a:r>
            <a:r>
              <a:rPr lang="en-US" sz="1600" b="1" dirty="0">
                <a:solidFill>
                  <a:srgbClr val="9C1600"/>
                </a:solidFill>
                <a:latin typeface="Courier New" pitchFamily="18"/>
                <a:ea typeface="Droid Sans Fallback" pitchFamily="2"/>
                <a:cs typeface="Lohit Hindi" pitchFamily="2"/>
              </a:rPr>
              <a:t>* </a:t>
            </a:r>
            <a:r>
              <a:rPr lang="en-US" sz="1600" b="1" dirty="0" err="1">
                <a:solidFill>
                  <a:srgbClr val="000008"/>
                </a:solidFill>
                <a:latin typeface="Courier New" pitchFamily="18"/>
                <a:ea typeface="Droid Sans Fallback" pitchFamily="2"/>
                <a:cs typeface="Lohit Hindi" pitchFamily="2"/>
              </a:rPr>
              <a:t>hz</a:t>
            </a:r>
            <a:r>
              <a:rPr lang="en-US" sz="1600" b="1" dirty="0">
                <a:solidFill>
                  <a:srgbClr val="000008"/>
                </a:solidFill>
                <a:latin typeface="Courier New" pitchFamily="18"/>
                <a:ea typeface="Droid Sans Fallback" pitchFamily="2"/>
                <a:cs typeface="Lohit Hindi" pitchFamily="2"/>
              </a:rPr>
              <a:t> </a:t>
            </a:r>
            <a:r>
              <a:rPr lang="en-US" sz="1600" b="1" i="0" u="none" strike="noStrike" kern="1200" dirty="0">
                <a:ln>
                  <a:noFill/>
                </a:ln>
                <a:solidFill>
                  <a:srgbClr val="9C1600"/>
                </a:solidFill>
                <a:latin typeface="Courier New" pitchFamily="18"/>
                <a:ea typeface="Droid Sans Fallback" pitchFamily="2"/>
                <a:cs typeface="Lohit Hindi" pitchFamily="2"/>
              </a:rPr>
              <a:t>* </a:t>
            </a:r>
            <a:r>
              <a:rPr lang="en-US" sz="1600" b="1" i="0" u="none" strike="noStrike" kern="1200" dirty="0" err="1">
                <a:ln>
                  <a:noFill/>
                </a:ln>
                <a:solidFill>
                  <a:srgbClr val="000008"/>
                </a:solidFill>
                <a:latin typeface="Courier New" pitchFamily="18"/>
                <a:ea typeface="Droid Sans Fallback" pitchFamily="2"/>
                <a:cs typeface="Lohit Hindi" pitchFamily="2"/>
              </a:rPr>
              <a:t>i</a:t>
            </a:r>
            <a:r>
              <a:rPr lang="en-US" sz="1600" b="1" i="0" u="none" strike="noStrike" kern="1200" dirty="0">
                <a:ln>
                  <a:noFill/>
                </a:ln>
                <a:solidFill>
                  <a:srgbClr val="000008"/>
                </a:solidFill>
                <a:latin typeface="Courier New" pitchFamily="18"/>
                <a:ea typeface="Droid Sans Fallback" pitchFamily="2"/>
                <a:cs typeface="Lohit Hindi" pitchFamily="2"/>
              </a:rPr>
              <a:t> </a:t>
            </a:r>
            <a:r>
              <a:rPr lang="en-US" sz="1600" b="1" i="0" u="none" strike="noStrike" kern="1200" dirty="0">
                <a:ln>
                  <a:noFill/>
                </a:ln>
                <a:solidFill>
                  <a:srgbClr val="9C1600"/>
                </a:solidFill>
                <a:latin typeface="Courier New" pitchFamily="18"/>
                <a:ea typeface="Droid Sans Fallback" pitchFamily="2"/>
                <a:cs typeface="Lohit Hindi" pitchFamily="2"/>
              </a:rPr>
              <a:t>/ </a:t>
            </a:r>
            <a:r>
              <a:rPr lang="en-US" sz="1600" b="1" i="0" u="none" strike="noStrike" kern="1200" dirty="0">
                <a:ln>
                  <a:noFill/>
                </a:ln>
                <a:solidFill>
                  <a:srgbClr val="000008"/>
                </a:solidFill>
                <a:latin typeface="Courier New" pitchFamily="18"/>
                <a:ea typeface="Droid Sans Fallback" pitchFamily="2"/>
                <a:cs typeface="Lohit Hindi" pitchFamily="2"/>
              </a:rPr>
              <a:t>SAMPLE_RATE</a:t>
            </a:r>
            <a:r>
              <a:rPr lang="en-US" sz="1600" b="1" i="0" u="none" strike="noStrike" kern="1200" dirty="0">
                <a:ln>
                  <a:noFill/>
                </a:ln>
                <a:solidFill>
                  <a:srgbClr val="9C1600"/>
                </a:solidFill>
                <a:latin typeface="Courier New" pitchFamily="18"/>
                <a:ea typeface="Droid Sans Fallback" pitchFamily="2"/>
                <a:cs typeface="Lohit Hindi" pitchFamily="2"/>
              </a:rPr>
              <a:t>);</a:t>
            </a:r>
          </a:p>
          <a:p>
            <a:pPr marL="0" marR="0" lvl="0" indent="0" rtl="0" hangingPunct="1">
              <a:lnSpc>
                <a:spcPct val="100000"/>
              </a:lnSpc>
              <a:spcBef>
                <a:spcPts val="0"/>
              </a:spcBef>
              <a:spcAft>
                <a:spcPts val="0"/>
              </a:spcAft>
              <a:buNone/>
              <a:tabLst/>
            </a:pPr>
            <a:r>
              <a:rPr lang="en-US" sz="1600" b="1" i="0" u="none" strike="noStrike" kern="1200" dirty="0">
                <a:ln>
                  <a:noFill/>
                </a:ln>
                <a:solidFill>
                  <a:srgbClr val="000008"/>
                </a:solidFill>
                <a:latin typeface="Courier New" pitchFamily="18"/>
                <a:ea typeface="Droid Sans Fallback" pitchFamily="2"/>
                <a:cs typeface="Lohit Hindi" pitchFamily="2"/>
              </a:rPr>
              <a:t>}</a:t>
            </a:r>
          </a:p>
          <a:p>
            <a:pPr marL="0" marR="0" lvl="0" indent="0" rtl="0" hangingPunct="1">
              <a:lnSpc>
                <a:spcPct val="100000"/>
              </a:lnSpc>
              <a:spcBef>
                <a:spcPts val="0"/>
              </a:spcBef>
              <a:spcAft>
                <a:spcPts val="0"/>
              </a:spcAft>
              <a:buNone/>
              <a:tabLst/>
            </a:pPr>
            <a:r>
              <a:rPr lang="en-US" sz="1600" b="1" i="0" u="none" strike="noStrike" kern="1200" dirty="0" err="1">
                <a:ln>
                  <a:noFill/>
                </a:ln>
                <a:solidFill>
                  <a:srgbClr val="FF0000"/>
                </a:solidFill>
                <a:latin typeface="Courier New" pitchFamily="18"/>
                <a:ea typeface="Droid Sans Fallback" pitchFamily="2"/>
                <a:cs typeface="Lohit Hindi" pitchFamily="2"/>
              </a:rPr>
              <a:t>StdAudio.play</a:t>
            </a:r>
            <a:r>
              <a:rPr lang="en-US" sz="1600" b="1" i="0" u="none" strike="noStrike" kern="1200" dirty="0">
                <a:ln>
                  <a:noFill/>
                </a:ln>
                <a:solidFill>
                  <a:srgbClr val="FF0000"/>
                </a:solidFill>
                <a:latin typeface="Courier New" pitchFamily="18"/>
                <a:ea typeface="Droid Sans Fallback" pitchFamily="2"/>
                <a:cs typeface="Lohit Hindi" pitchFamily="2"/>
              </a:rPr>
              <a:t>(a)</a:t>
            </a:r>
            <a:r>
              <a:rPr lang="en-US" sz="1600" b="1" i="0" u="none" strike="noStrike" kern="1200" dirty="0">
                <a:ln>
                  <a:noFill/>
                </a:ln>
                <a:solidFill>
                  <a:srgbClr val="9C1600"/>
                </a:solidFill>
                <a:latin typeface="Courier New" pitchFamily="18"/>
                <a:ea typeface="Droid Sans Fallback" pitchFamily="2"/>
                <a:cs typeface="Lohit Hindi" pitchFamily="2"/>
              </a:rPr>
              <a:t>;</a:t>
            </a:r>
          </a:p>
        </p:txBody>
      </p:sp>
      <p:pic>
        <p:nvPicPr>
          <p:cNvPr id="9" name="Picture 7"/>
          <p:cNvPicPr>
            <a:picLocks noChangeAspect="1"/>
          </p:cNvPicPr>
          <p:nvPr/>
        </p:nvPicPr>
        <p:blipFill>
          <a:blip r:embed="rId3">
            <a:lum/>
            <a:alphaModFix/>
          </a:blip>
          <a:srcRect/>
          <a:stretch>
            <a:fillRect/>
          </a:stretch>
        </p:blipFill>
        <p:spPr>
          <a:xfrm>
            <a:off x="1972068" y="5353871"/>
            <a:ext cx="5409371" cy="1504129"/>
          </a:xfrm>
          <a:prstGeom prst="rect">
            <a:avLst/>
          </a:prstGeom>
          <a:noFill/>
          <a:ln>
            <a:noFill/>
          </a:ln>
        </p:spPr>
      </p:pic>
    </p:spTree>
    <p:extLst>
      <p:ext uri="{BB962C8B-B14F-4D97-AF65-F5344CB8AC3E}">
        <p14:creationId xmlns:p14="http://schemas.microsoft.com/office/powerpoint/2010/main" val="128271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altLang="en-US">
                <a:ea typeface="ＭＳ Ｐゴシック" charset="-128"/>
              </a:rPr>
              <a:t>Historical Note</a:t>
            </a:r>
          </a:p>
        </p:txBody>
      </p:sp>
      <p:sp>
        <p:nvSpPr>
          <p:cNvPr id="121858" name="Content Placeholder 2"/>
          <p:cNvSpPr>
            <a:spLocks noGrp="1"/>
          </p:cNvSpPr>
          <p:nvPr>
            <p:ph idx="1"/>
          </p:nvPr>
        </p:nvSpPr>
        <p:spPr/>
        <p:txBody>
          <a:bodyPr/>
          <a:lstStyle/>
          <a:p>
            <a:r>
              <a:rPr lang="en-US" altLang="en-US" dirty="0">
                <a:ea typeface="ＭＳ Ｐゴシック" charset="-128"/>
              </a:rPr>
              <a:t>Before object-oriented programming, traditional languages (e.g. </a:t>
            </a:r>
            <a:r>
              <a:rPr lang="en-US" altLang="en-US" dirty="0">
                <a:latin typeface="Courier New" charset="0"/>
                <a:ea typeface="ＭＳ Ｐゴシック" charset="-128"/>
              </a:rPr>
              <a:t>C</a:t>
            </a:r>
            <a:r>
              <a:rPr lang="en-US" altLang="en-US" dirty="0">
                <a:ea typeface="ＭＳ Ｐゴシック" charset="-128"/>
              </a:rPr>
              <a:t>) already have a language structure called </a:t>
            </a:r>
            <a:r>
              <a:rPr lang="en-US" altLang="en-US" dirty="0" err="1">
                <a:latin typeface="Courier New" charset="0"/>
                <a:ea typeface="ＭＳ Ｐゴシック" charset="-128"/>
              </a:rPr>
              <a:t>struct</a:t>
            </a:r>
            <a:r>
              <a:rPr lang="en-US" altLang="en-US" dirty="0">
                <a:ea typeface="ＭＳ Ｐゴシック" charset="-128"/>
              </a:rPr>
              <a:t> to allow user to define data types combining multiple </a:t>
            </a:r>
            <a:r>
              <a:rPr lang="en-US" altLang="en-US" dirty="0">
                <a:solidFill>
                  <a:srgbClr val="FF0000"/>
                </a:solidFill>
                <a:ea typeface="ＭＳ Ｐゴシック" charset="-128"/>
              </a:rPr>
              <a:t>data</a:t>
            </a:r>
            <a:r>
              <a:rPr lang="en-US" altLang="en-US" dirty="0">
                <a:ea typeface="ＭＳ Ｐゴシック" charset="-128"/>
              </a:rPr>
              <a:t> fields</a:t>
            </a:r>
          </a:p>
          <a:p>
            <a:endParaRPr lang="en-US" altLang="en-US" dirty="0">
              <a:ea typeface="ＭＳ Ｐゴシック" charset="-128"/>
            </a:endParaRPr>
          </a:p>
          <a:p>
            <a:r>
              <a:rPr lang="en-US" altLang="en-US" dirty="0">
                <a:ea typeface="ＭＳ Ｐゴシック" charset="-128"/>
              </a:rPr>
              <a:t>Object-oriented languages go one step further to organize both </a:t>
            </a:r>
            <a:r>
              <a:rPr lang="en-US" altLang="en-US" dirty="0">
                <a:solidFill>
                  <a:srgbClr val="FF0000"/>
                </a:solidFill>
                <a:ea typeface="ＭＳ Ｐゴシック" charset="-128"/>
              </a:rPr>
              <a:t>data</a:t>
            </a:r>
            <a:r>
              <a:rPr lang="en-US" altLang="en-US" dirty="0">
                <a:ea typeface="ＭＳ Ｐゴシック" charset="-128"/>
              </a:rPr>
              <a:t> and </a:t>
            </a:r>
            <a:r>
              <a:rPr lang="en-US" altLang="en-US" dirty="0">
                <a:solidFill>
                  <a:srgbClr val="FF0000"/>
                </a:solidFill>
                <a:ea typeface="ＭＳ Ｐゴシック" charset="-128"/>
              </a:rPr>
              <a:t>methods</a:t>
            </a:r>
            <a:r>
              <a:rPr lang="en-US" altLang="en-US" dirty="0">
                <a:ea typeface="ＭＳ Ｐゴシック" charset="-128"/>
              </a:rPr>
              <a:t> together</a:t>
            </a:r>
          </a:p>
        </p:txBody>
      </p:sp>
      <p:sp>
        <p:nvSpPr>
          <p:cNvPr id="1218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fld id="{0056A882-1ED6-4C43-918D-94AAE09093E5}" type="slidenum">
              <a:rPr lang="en-US" altLang="en-US" sz="1200">
                <a:solidFill>
                  <a:srgbClr val="000000"/>
                </a:solidFill>
                <a:latin typeface="Tahoma" charset="0"/>
              </a:rPr>
              <a:pPr eaLnBrk="1" hangingPunct="1">
                <a:spcBef>
                  <a:spcPct val="0"/>
                </a:spcBef>
                <a:buClrTx/>
                <a:buSzTx/>
                <a:buFontTx/>
                <a:buNone/>
              </a:pPr>
              <a:t>30</a:t>
            </a:fld>
            <a:endParaRPr lang="en-US" altLang="en-US" sz="1200">
              <a:solidFill>
                <a:srgbClr val="000000"/>
              </a:solidFill>
              <a:latin typeface="Tahoma" charset="0"/>
            </a:endParaRPr>
          </a:p>
        </p:txBody>
      </p:sp>
    </p:spTree>
    <p:extLst>
      <p:ext uri="{BB962C8B-B14F-4D97-AF65-F5344CB8AC3E}">
        <p14:creationId xmlns:p14="http://schemas.microsoft.com/office/powerpoint/2010/main" val="2016790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E27DCE35-DB81-B744-95E3-BDA4033D6A1D}" type="slidenum">
              <a:rPr lang="en-US" altLang="en-US" sz="1200">
                <a:latin typeface="Tahoma" charset="0"/>
              </a:rPr>
              <a:pPr>
                <a:spcBef>
                  <a:spcPct val="0"/>
                </a:spcBef>
                <a:buClrTx/>
                <a:buSzTx/>
                <a:buFontTx/>
                <a:buNone/>
              </a:pPr>
              <a:t>31</a:t>
            </a:fld>
            <a:endParaRPr lang="en-US" altLang="en-US" sz="1200">
              <a:latin typeface="Tahoma" charset="0"/>
            </a:endParaRPr>
          </a:p>
        </p:txBody>
      </p:sp>
      <p:sp>
        <p:nvSpPr>
          <p:cNvPr id="97282" name="Rectangle 2"/>
          <p:cNvSpPr>
            <a:spLocks noGrp="1" noChangeArrowheads="1"/>
          </p:cNvSpPr>
          <p:nvPr>
            <p:ph type="title"/>
          </p:nvPr>
        </p:nvSpPr>
        <p:spPr/>
        <p:txBody>
          <a:bodyPr/>
          <a:lstStyle/>
          <a:p>
            <a:r>
              <a:rPr lang="en-US" altLang="en-US" dirty="0">
                <a:ea typeface="ＭＳ Ｐゴシック" charset="-128"/>
              </a:rPr>
              <a:t>Outline</a:t>
            </a:r>
          </a:p>
        </p:txBody>
      </p:sp>
      <p:sp>
        <p:nvSpPr>
          <p:cNvPr id="97283" name="Rectangle 3"/>
          <p:cNvSpPr>
            <a:spLocks noGrp="1" noChangeArrowheads="1"/>
          </p:cNvSpPr>
          <p:nvPr>
            <p:ph type="body" idx="1"/>
          </p:nvPr>
        </p:nvSpPr>
        <p:spPr>
          <a:xfrm>
            <a:off x="533400" y="1600200"/>
            <a:ext cx="8610600" cy="4648200"/>
          </a:xfrm>
        </p:spPr>
        <p:txBody>
          <a:bodyPr/>
          <a:lstStyle/>
          <a:p>
            <a:pPr>
              <a:lnSpc>
                <a:spcPct val="90000"/>
              </a:lnSpc>
            </a:pPr>
            <a:r>
              <a:rPr lang="en-US" altLang="en-US" dirty="0">
                <a:ea typeface="ＭＳ Ｐゴシック" charset="-128"/>
              </a:rPr>
              <a:t>Admin</a:t>
            </a:r>
          </a:p>
          <a:p>
            <a:pPr>
              <a:lnSpc>
                <a:spcPct val="90000"/>
              </a:lnSpc>
            </a:pPr>
            <a:r>
              <a:rPr lang="en-US" altLang="en-US" dirty="0">
                <a:ea typeface="ＭＳ Ｐゴシック" charset="-128"/>
              </a:rPr>
              <a:t>Defining classes</a:t>
            </a:r>
          </a:p>
          <a:p>
            <a:pPr lvl="1">
              <a:lnSpc>
                <a:spcPct val="90000"/>
              </a:lnSpc>
              <a:buFont typeface="Arial" panose="020B0604020202020204" pitchFamily="34" charset="0"/>
              <a:buChar char="•"/>
            </a:pPr>
            <a:r>
              <a:rPr lang="en-US" altLang="en-US" dirty="0">
                <a:ea typeface="ＭＳ Ｐゴシック" charset="-128"/>
              </a:rPr>
              <a:t>Data </a:t>
            </a:r>
            <a:r>
              <a:rPr lang="en-US" altLang="en-US" dirty="0">
                <a:solidFill>
                  <a:srgbClr val="C00000"/>
                </a:solidFill>
                <a:ea typeface="ＭＳ Ｐゴシック" charset="-128"/>
              </a:rPr>
              <a:t>encapsulation</a:t>
            </a:r>
            <a:r>
              <a:rPr lang="en-US" altLang="en-US" dirty="0">
                <a:ea typeface="ＭＳ Ｐゴシック" charset="-128"/>
              </a:rPr>
              <a:t> (</a:t>
            </a:r>
            <a:r>
              <a:rPr lang="en-US" altLang="en-US" dirty="0" err="1">
                <a:ea typeface="ＭＳ Ｐゴシック" charset="-128"/>
              </a:rPr>
              <a:t>struct</a:t>
            </a:r>
            <a:r>
              <a:rPr lang="en-US" altLang="en-US" dirty="0">
                <a:ea typeface="ＭＳ Ｐゴシック" charset="-128"/>
              </a:rPr>
              <a:t>)</a:t>
            </a:r>
          </a:p>
          <a:p>
            <a:pPr lvl="1">
              <a:lnSpc>
                <a:spcPct val="90000"/>
              </a:lnSpc>
              <a:buFont typeface="Arial" panose="020B0604020202020204" pitchFamily="34" charset="0"/>
              <a:buChar char="•"/>
            </a:pPr>
            <a:r>
              <a:rPr lang="en-US" altLang="en-US" dirty="0" err="1">
                <a:ea typeface="ＭＳ Ｐゴシック" charset="-128"/>
              </a:rPr>
              <a:t>Data+behavior</a:t>
            </a:r>
            <a:r>
              <a:rPr lang="en-US" altLang="en-US" dirty="0">
                <a:ea typeface="ＭＳ Ｐゴシック" charset="-128"/>
              </a:rPr>
              <a:t> encapsulation</a:t>
            </a:r>
          </a:p>
          <a:p>
            <a:pPr>
              <a:lnSpc>
                <a:spcPct val="90000"/>
              </a:lnSpc>
            </a:pPr>
            <a:endParaRPr lang="en-US" altLang="en-US" dirty="0">
              <a:ea typeface="ＭＳ Ｐゴシック" charset="-128"/>
            </a:endParaRPr>
          </a:p>
        </p:txBody>
      </p:sp>
      <p:sp>
        <p:nvSpPr>
          <p:cNvPr id="3" name="TextBox 2">
            <a:extLst>
              <a:ext uri="{FF2B5EF4-FFF2-40B4-BE49-F238E27FC236}">
                <a16:creationId xmlns:a16="http://schemas.microsoft.com/office/drawing/2014/main" id="{3BB257F0-B3CF-D52F-FCF1-7ACD1FFFD2BC}"/>
              </a:ext>
            </a:extLst>
          </p:cNvPr>
          <p:cNvSpPr txBox="1"/>
          <p:nvPr/>
        </p:nvSpPr>
        <p:spPr>
          <a:xfrm>
            <a:off x="4953000" y="5725180"/>
            <a:ext cx="3429000" cy="523220"/>
          </a:xfrm>
          <a:prstGeom prst="rect">
            <a:avLst/>
          </a:prstGeom>
          <a:noFill/>
        </p:spPr>
        <p:txBody>
          <a:bodyPr wrap="square">
            <a:spAutoFit/>
          </a:bodyPr>
          <a:lstStyle/>
          <a:p>
            <a:r>
              <a:rPr kumimoji="0" lang="en-US" altLang="en-US" sz="2800" b="0" i="0" u="none" strike="noStrike" kern="0" cap="none" spc="0" normalizeH="0" baseline="0" noProof="0" dirty="0">
                <a:ln>
                  <a:noFill/>
                </a:ln>
                <a:solidFill>
                  <a:srgbClr val="C00000"/>
                </a:solidFill>
                <a:effectLst/>
                <a:uLnTx/>
                <a:uFillTx/>
                <a:latin typeface="Comic Sans MS"/>
                <a:ea typeface="ＭＳ Ｐゴシック" charset="-128"/>
              </a:rPr>
              <a:t>Encapsulation</a:t>
            </a:r>
            <a:r>
              <a:rPr kumimoji="0" lang="zh-CN" altLang="en-US" sz="2800" b="0" i="0" u="none" strike="noStrike" kern="0" cap="none" spc="0" normalizeH="0" baseline="0" noProof="0" dirty="0">
                <a:ln>
                  <a:noFill/>
                </a:ln>
                <a:solidFill>
                  <a:srgbClr val="C00000"/>
                </a:solidFill>
                <a:effectLst/>
                <a:uLnTx/>
                <a:uFillTx/>
                <a:latin typeface="Comic Sans MS"/>
                <a:ea typeface="ＭＳ Ｐゴシック" charset="-128"/>
              </a:rPr>
              <a:t> 封装</a:t>
            </a:r>
            <a:endParaRPr lang="en-CN" dirty="0"/>
          </a:p>
        </p:txBody>
      </p:sp>
    </p:spTree>
    <p:extLst>
      <p:ext uri="{BB962C8B-B14F-4D97-AF65-F5344CB8AC3E}">
        <p14:creationId xmlns:p14="http://schemas.microsoft.com/office/powerpoint/2010/main" val="1884114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r>
              <a:rPr lang="en-US" altLang="en-US" sz="2800">
                <a:ea typeface="ＭＳ Ｐゴシック" charset="-128"/>
              </a:rPr>
              <a:t>Object Oriented Programming Overview</a:t>
            </a:r>
          </a:p>
        </p:txBody>
      </p:sp>
      <p:sp>
        <p:nvSpPr>
          <p:cNvPr id="117762" name="Rectangle 3"/>
          <p:cNvSpPr>
            <a:spLocks noGrp="1" noChangeArrowheads="1"/>
          </p:cNvSpPr>
          <p:nvPr>
            <p:ph type="body" idx="1"/>
          </p:nvPr>
        </p:nvSpPr>
        <p:spPr>
          <a:xfrm>
            <a:off x="609600" y="1524000"/>
            <a:ext cx="8382000" cy="5029200"/>
          </a:xfrm>
        </p:spPr>
        <p:txBody>
          <a:bodyPr/>
          <a:lstStyle/>
          <a:p>
            <a:pPr>
              <a:defRPr/>
            </a:pPr>
            <a:r>
              <a:rPr lang="en-US" sz="2000" dirty="0"/>
              <a:t>OOP philosophy.  Software is a </a:t>
            </a:r>
            <a:r>
              <a:rPr lang="en-US" sz="2000" dirty="0">
                <a:solidFill>
                  <a:srgbClr val="FF0000"/>
                </a:solidFill>
              </a:rPr>
              <a:t>simulation </a:t>
            </a:r>
            <a:r>
              <a:rPr lang="en-US" sz="2000" dirty="0"/>
              <a:t>of the real world.</a:t>
            </a:r>
          </a:p>
          <a:p>
            <a:pPr lvl="1">
              <a:buFont typeface="Arial" panose="020B0604020202020204" pitchFamily="34" charset="0"/>
              <a:buChar char="•"/>
              <a:defRPr/>
            </a:pPr>
            <a:r>
              <a:rPr lang="en-US" sz="1800" dirty="0"/>
              <a:t>We know (approximately) how the real world works.</a:t>
            </a:r>
          </a:p>
          <a:p>
            <a:pPr lvl="1">
              <a:buFont typeface="Arial" panose="020B0604020202020204" pitchFamily="34" charset="0"/>
              <a:buChar char="•"/>
              <a:defRPr/>
            </a:pPr>
            <a:r>
              <a:rPr lang="en-US" sz="1800" dirty="0"/>
              <a:t>Design software to model the real world.</a:t>
            </a:r>
          </a:p>
          <a:p>
            <a:pPr lvl="1">
              <a:defRPr/>
            </a:pPr>
            <a:endParaRPr lang="en-US" sz="2000" dirty="0"/>
          </a:p>
          <a:p>
            <a:pPr>
              <a:defRPr/>
            </a:pPr>
            <a:r>
              <a:rPr lang="en-US" sz="2000" dirty="0"/>
              <a:t>Procedural</a:t>
            </a:r>
            <a:r>
              <a:rPr lang="en-US" altLang="zh-CN" sz="2000" dirty="0"/>
              <a:t>(</a:t>
            </a:r>
            <a:r>
              <a:rPr lang="zh-CN" altLang="en-CN" sz="2000" dirty="0"/>
              <a:t>过程式</a:t>
            </a:r>
            <a:r>
              <a:rPr lang="en-US" altLang="zh-CN" sz="2000" dirty="0"/>
              <a:t>)</a:t>
            </a:r>
            <a:r>
              <a:rPr lang="en-US" sz="2000" dirty="0"/>
              <a:t> programming.  </a:t>
            </a:r>
            <a:r>
              <a:rPr lang="en-US" sz="2000" dirty="0">
                <a:solidFill>
                  <a:srgbClr val="660066"/>
                </a:solidFill>
              </a:rPr>
              <a:t>[verb-oriented]</a:t>
            </a:r>
          </a:p>
          <a:p>
            <a:pPr lvl="1">
              <a:buFont typeface="Arial" panose="020B0604020202020204" pitchFamily="34" charset="0"/>
              <a:buChar char="•"/>
              <a:defRPr/>
            </a:pPr>
            <a:r>
              <a:rPr lang="en-US" sz="1800" dirty="0"/>
              <a:t>Tell the computer to do this</a:t>
            </a:r>
            <a:r>
              <a:rPr lang="zh-CN" altLang="en-US" sz="1800" dirty="0"/>
              <a:t> </a:t>
            </a:r>
            <a:r>
              <a:rPr lang="en-US" altLang="zh-CN" sz="1800" dirty="0"/>
              <a:t>or</a:t>
            </a:r>
            <a:r>
              <a:rPr lang="zh-CN" altLang="en-US" sz="1800" dirty="0"/>
              <a:t> </a:t>
            </a:r>
            <a:r>
              <a:rPr lang="en-US" altLang="zh-CN" sz="1800" dirty="0"/>
              <a:t>that</a:t>
            </a:r>
            <a:r>
              <a:rPr lang="en-US" sz="1800" dirty="0"/>
              <a:t>.</a:t>
            </a:r>
          </a:p>
          <a:p>
            <a:pPr marL="457200" lvl="1" indent="0">
              <a:buFont typeface="ZapfDingbats" charset="0"/>
              <a:buNone/>
              <a:defRPr/>
            </a:pPr>
            <a:endParaRPr lang="en-US" sz="1800" dirty="0"/>
          </a:p>
          <a:p>
            <a:pPr>
              <a:defRPr/>
            </a:pPr>
            <a:r>
              <a:rPr lang="en-US" sz="2000" dirty="0"/>
              <a:t>Objected oriented programming (OOP).  </a:t>
            </a:r>
            <a:r>
              <a:rPr lang="en-US" sz="2000" dirty="0">
                <a:solidFill>
                  <a:srgbClr val="660066"/>
                </a:solidFill>
              </a:rPr>
              <a:t>[noun-oriented]</a:t>
            </a:r>
          </a:p>
          <a:p>
            <a:pPr lvl="1">
              <a:buFont typeface="Arial" panose="020B0604020202020204" pitchFamily="34" charset="0"/>
              <a:buChar char="•"/>
              <a:defRPr/>
            </a:pPr>
            <a:r>
              <a:rPr lang="en-US" sz="1800" dirty="0"/>
              <a:t>Programming paradigm based on data types.</a:t>
            </a:r>
          </a:p>
          <a:p>
            <a:pPr lvl="1">
              <a:buFont typeface="Arial" panose="020B0604020202020204" pitchFamily="34" charset="0"/>
              <a:buChar char="•"/>
              <a:defRPr/>
            </a:pPr>
            <a:r>
              <a:rPr lang="en-US" sz="1800" dirty="0"/>
              <a:t>Identify </a:t>
            </a:r>
            <a:r>
              <a:rPr lang="en-US" sz="1800" dirty="0">
                <a:solidFill>
                  <a:srgbClr val="FF0000"/>
                </a:solidFill>
              </a:rPr>
              <a:t>objects</a:t>
            </a:r>
            <a:r>
              <a:rPr lang="en-US" sz="1800" dirty="0">
                <a:solidFill>
                  <a:schemeClr val="accent1"/>
                </a:solidFill>
              </a:rPr>
              <a:t> </a:t>
            </a:r>
            <a:r>
              <a:rPr lang="en-US" sz="1800" dirty="0"/>
              <a:t>that are part of the problem domain or solution.</a:t>
            </a:r>
          </a:p>
          <a:p>
            <a:pPr lvl="1">
              <a:buFont typeface="Arial" panose="020B0604020202020204" pitchFamily="34" charset="0"/>
              <a:buChar char="•"/>
              <a:defRPr/>
            </a:pPr>
            <a:r>
              <a:rPr lang="en-US" sz="1800" dirty="0">
                <a:solidFill>
                  <a:srgbClr val="CC0000"/>
                </a:solidFill>
              </a:rPr>
              <a:t>Identity</a:t>
            </a:r>
            <a:r>
              <a:rPr lang="en-US" sz="1800" dirty="0">
                <a:solidFill>
                  <a:srgbClr val="FF0000"/>
                </a:solidFill>
              </a:rPr>
              <a:t>:</a:t>
            </a:r>
            <a:r>
              <a:rPr lang="en-US" sz="1800" dirty="0"/>
              <a:t>  objects are distinguished from other objects (references).</a:t>
            </a:r>
          </a:p>
          <a:p>
            <a:pPr lvl="1">
              <a:buFont typeface="Arial" panose="020B0604020202020204" pitchFamily="34" charset="0"/>
              <a:buChar char="•"/>
              <a:defRPr/>
            </a:pPr>
            <a:r>
              <a:rPr lang="en-US" sz="1800" dirty="0">
                <a:solidFill>
                  <a:srgbClr val="CC0000"/>
                </a:solidFill>
              </a:rPr>
              <a:t>State</a:t>
            </a:r>
            <a:r>
              <a:rPr lang="en-US" sz="1800" dirty="0">
                <a:solidFill>
                  <a:srgbClr val="FF0000"/>
                </a:solidFill>
              </a:rPr>
              <a:t>:  </a:t>
            </a:r>
            <a:r>
              <a:rPr lang="en-US" sz="1800" dirty="0"/>
              <a:t>objects know things (instance variables).</a:t>
            </a:r>
          </a:p>
          <a:p>
            <a:pPr lvl="1">
              <a:buFont typeface="Arial" panose="020B0604020202020204" pitchFamily="34" charset="0"/>
              <a:buChar char="•"/>
              <a:defRPr/>
            </a:pPr>
            <a:r>
              <a:rPr lang="en-US" sz="1800" dirty="0">
                <a:solidFill>
                  <a:srgbClr val="CC0000"/>
                </a:solidFill>
              </a:rPr>
              <a:t>Behavior</a:t>
            </a:r>
            <a:r>
              <a:rPr lang="en-US" sz="1800" dirty="0">
                <a:solidFill>
                  <a:srgbClr val="FF0000"/>
                </a:solidFill>
              </a:rPr>
              <a:t>:  </a:t>
            </a:r>
            <a:r>
              <a:rPr lang="en-US" sz="1800" dirty="0"/>
              <a:t>objects do things (methods).</a:t>
            </a:r>
          </a:p>
        </p:txBody>
      </p:sp>
      <p:sp>
        <p:nvSpPr>
          <p:cNvPr id="1228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fld id="{C1464D56-AF17-3846-9F92-F4E259CCACDF}" type="slidenum">
              <a:rPr lang="en-US" altLang="en-US" sz="1200">
                <a:solidFill>
                  <a:srgbClr val="000000"/>
                </a:solidFill>
                <a:latin typeface="Tahoma" charset="0"/>
              </a:rPr>
              <a:pPr eaLnBrk="1" hangingPunct="1">
                <a:spcBef>
                  <a:spcPct val="0"/>
                </a:spcBef>
                <a:buClrTx/>
                <a:buSzTx/>
                <a:buFontTx/>
                <a:buNone/>
              </a:pPr>
              <a:t>32</a:t>
            </a:fld>
            <a:endParaRPr lang="en-US" altLang="en-US" sz="1200">
              <a:solidFill>
                <a:srgbClr val="000000"/>
              </a:solidFill>
              <a:latin typeface="Tahoma" charset="0"/>
            </a:endParaRPr>
          </a:p>
        </p:txBody>
      </p:sp>
    </p:spTree>
    <p:extLst>
      <p:ext uri="{BB962C8B-B14F-4D97-AF65-F5344CB8AC3E}">
        <p14:creationId xmlns:p14="http://schemas.microsoft.com/office/powerpoint/2010/main" val="314284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r>
              <a:rPr lang="en-US" altLang="en-US">
                <a:ea typeface="ＭＳ Ｐゴシック" charset="-128"/>
              </a:rPr>
              <a:t>Object Oriented Programming</a:t>
            </a:r>
          </a:p>
        </p:txBody>
      </p:sp>
      <p:pic>
        <p:nvPicPr>
          <p:cNvPr id="124930" name="Picture 5" descr="dijkstra_on_object_oriented_programming_and_cali_tshirt-p235725459155842241t5hl_4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47800"/>
            <a:ext cx="508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fld id="{6D78E0CF-9BE7-254F-A1B2-4E9FA4BC5236}" type="slidenum">
              <a:rPr lang="en-US" altLang="en-US" sz="1200">
                <a:solidFill>
                  <a:srgbClr val="000000"/>
                </a:solidFill>
                <a:latin typeface="Tahoma" charset="0"/>
              </a:rPr>
              <a:pPr eaLnBrk="1" hangingPunct="1">
                <a:spcBef>
                  <a:spcPct val="0"/>
                </a:spcBef>
                <a:buClrTx/>
                <a:buSzTx/>
                <a:buFontTx/>
                <a:buNone/>
              </a:pPr>
              <a:t>33</a:t>
            </a:fld>
            <a:endParaRPr lang="en-US" altLang="en-US" sz="1200">
              <a:solidFill>
                <a:srgbClr val="000000"/>
              </a:solidFill>
              <a:latin typeface="Tahoma" charset="0"/>
            </a:endParaRPr>
          </a:p>
        </p:txBody>
      </p:sp>
    </p:spTree>
    <p:extLst>
      <p:ext uri="{BB962C8B-B14F-4D97-AF65-F5344CB8AC3E}">
        <p14:creationId xmlns:p14="http://schemas.microsoft.com/office/powerpoint/2010/main" val="459182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a:lstStyle/>
          <a:p>
            <a:r>
              <a:rPr lang="en-US" altLang="en-US" dirty="0">
                <a:ea typeface="ＭＳ Ｐゴシック" charset="-128"/>
              </a:rPr>
              <a:t>Alan Kay</a:t>
            </a:r>
            <a:r>
              <a:rPr lang="en-US" altLang="zh-CN" u="none" dirty="0">
                <a:ea typeface="ＭＳ Ｐゴシック" charset="-128"/>
              </a:rPr>
              <a:t>:</a:t>
            </a:r>
            <a:r>
              <a:rPr lang="zh-CN" altLang="en-US" u="none" dirty="0">
                <a:ea typeface="ＭＳ Ｐゴシック" charset="-128"/>
              </a:rPr>
              <a:t> </a:t>
            </a:r>
            <a:r>
              <a:rPr lang="en-US" altLang="zh-CN" u="none" dirty="0">
                <a:ea typeface="ＭＳ Ｐゴシック" charset="-128"/>
              </a:rPr>
              <a:t>Father</a:t>
            </a:r>
            <a:r>
              <a:rPr lang="zh-CN" altLang="en-US" u="none" dirty="0">
                <a:ea typeface="ＭＳ Ｐゴシック" charset="-128"/>
              </a:rPr>
              <a:t> </a:t>
            </a:r>
            <a:r>
              <a:rPr lang="en-US" altLang="zh-CN" u="none" dirty="0">
                <a:ea typeface="ＭＳ Ｐゴシック" charset="-128"/>
              </a:rPr>
              <a:t>of</a:t>
            </a:r>
            <a:r>
              <a:rPr lang="zh-CN" altLang="en-US" u="none" dirty="0">
                <a:ea typeface="ＭＳ Ｐゴシック" charset="-128"/>
              </a:rPr>
              <a:t> </a:t>
            </a:r>
            <a:r>
              <a:rPr lang="en-US" altLang="zh-CN" u="none" dirty="0">
                <a:ea typeface="ＭＳ Ｐゴシック" charset="-128"/>
              </a:rPr>
              <a:t>OOP</a:t>
            </a:r>
            <a:endParaRPr lang="en-US" altLang="en-US" u="none" dirty="0">
              <a:ea typeface="ＭＳ Ｐゴシック" charset="-128"/>
            </a:endParaRPr>
          </a:p>
        </p:txBody>
      </p:sp>
      <p:sp>
        <p:nvSpPr>
          <p:cNvPr id="210947" name="Rectangle 3"/>
          <p:cNvSpPr>
            <a:spLocks noGrp="1" noChangeArrowheads="1"/>
          </p:cNvSpPr>
          <p:nvPr>
            <p:ph type="body" idx="1"/>
          </p:nvPr>
        </p:nvSpPr>
        <p:spPr/>
        <p:txBody>
          <a:bodyPr/>
          <a:lstStyle/>
          <a:p>
            <a:pPr>
              <a:defRPr/>
            </a:pPr>
            <a:r>
              <a:rPr lang="en-US" sz="2400" dirty="0"/>
              <a:t>Alan Kay.  </a:t>
            </a:r>
            <a:r>
              <a:rPr lang="en-US" sz="2400" dirty="0">
                <a:solidFill>
                  <a:schemeClr val="accent6">
                    <a:lumMod val="50000"/>
                  </a:schemeClr>
                </a:solidFill>
              </a:rPr>
              <a:t>[Xerox PARC 1970s]</a:t>
            </a:r>
          </a:p>
          <a:p>
            <a:pPr lvl="1">
              <a:buFont typeface="Arial" panose="020B0604020202020204" pitchFamily="34" charset="0"/>
              <a:buChar char="•"/>
              <a:defRPr/>
            </a:pPr>
            <a:r>
              <a:rPr lang="en-US" sz="2000" dirty="0"/>
              <a:t>Invented Smalltalk programming language.</a:t>
            </a:r>
          </a:p>
          <a:p>
            <a:pPr lvl="1">
              <a:buFont typeface="Arial" panose="020B0604020202020204" pitchFamily="34" charset="0"/>
              <a:buChar char="•"/>
              <a:defRPr/>
            </a:pPr>
            <a:r>
              <a:rPr lang="en-US" sz="2000" dirty="0"/>
              <a:t>Conceived</a:t>
            </a:r>
            <a:r>
              <a:rPr lang="zh-CN" altLang="en-US" sz="2000" dirty="0"/>
              <a:t> </a:t>
            </a:r>
            <a:r>
              <a:rPr lang="en-US" altLang="zh-CN" sz="2000" dirty="0"/>
              <a:t>(</a:t>
            </a:r>
            <a:r>
              <a:rPr lang="zh-CN" altLang="en-US" sz="2000" dirty="0"/>
              <a:t>构思</a:t>
            </a:r>
            <a:r>
              <a:rPr lang="en-US" altLang="zh-CN" sz="2000" dirty="0"/>
              <a:t>)</a:t>
            </a:r>
            <a:r>
              <a:rPr lang="en-US" sz="2000" dirty="0"/>
              <a:t> Dynabook portable computer.</a:t>
            </a:r>
          </a:p>
          <a:p>
            <a:pPr lvl="1">
              <a:buFont typeface="Arial" panose="020B0604020202020204" pitchFamily="34" charset="0"/>
              <a:buChar char="•"/>
              <a:defRPr/>
            </a:pPr>
            <a:r>
              <a:rPr lang="en-US" sz="2000" dirty="0"/>
              <a:t>Ideas led to:  laptop, modern GUI, OOP.</a:t>
            </a:r>
          </a:p>
          <a:p>
            <a:pPr>
              <a:defRPr/>
            </a:pPr>
            <a:endParaRPr lang="en-US" sz="2400" dirty="0"/>
          </a:p>
          <a:p>
            <a:pPr lvl="1">
              <a:defRPr/>
            </a:pPr>
            <a:endParaRPr lang="en-US" sz="2000" dirty="0"/>
          </a:p>
          <a:p>
            <a:pPr lvl="1">
              <a:defRPr/>
            </a:pPr>
            <a:endParaRPr lang="en-US" sz="2000" dirty="0"/>
          </a:p>
          <a:p>
            <a:pPr lvl="1">
              <a:defRPr/>
            </a:pPr>
            <a:endParaRPr lang="en-US" sz="2000" dirty="0"/>
          </a:p>
        </p:txBody>
      </p:sp>
      <p:pic>
        <p:nvPicPr>
          <p:cNvPr id="126979" name="Picture 4" descr="Alan-Curtis-K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39243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Rectangle 5"/>
          <p:cNvSpPr>
            <a:spLocks noChangeArrowheads="1"/>
          </p:cNvSpPr>
          <p:nvPr/>
        </p:nvSpPr>
        <p:spPr bwMode="auto">
          <a:xfrm>
            <a:off x="6792913" y="5486400"/>
            <a:ext cx="2173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92075" tIns="46038" rIns="92075" bIns="46038">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kumimoji="1" lang="en-US" altLang="en-US" sz="2000">
                <a:solidFill>
                  <a:srgbClr val="000090"/>
                </a:solidFill>
                <a:latin typeface="Times New Roman" charset="0"/>
              </a:rPr>
              <a:t>Alan Kay</a:t>
            </a:r>
          </a:p>
          <a:p>
            <a:pPr algn="ctr">
              <a:spcBef>
                <a:spcPct val="0"/>
              </a:spcBef>
              <a:buClrTx/>
              <a:buSzTx/>
              <a:buFontTx/>
              <a:buNone/>
            </a:pPr>
            <a:r>
              <a:rPr kumimoji="1" lang="en-US" altLang="en-US" sz="2000">
                <a:solidFill>
                  <a:srgbClr val="000090"/>
                </a:solidFill>
                <a:latin typeface="Times New Roman" charset="0"/>
              </a:rPr>
              <a:t>2003 Turing Award</a:t>
            </a:r>
          </a:p>
        </p:txBody>
      </p:sp>
      <p:pic>
        <p:nvPicPr>
          <p:cNvPr id="126981" name="Picture 7" descr="Dyna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575" y="1771650"/>
            <a:ext cx="164941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a:spLocks noChangeArrowheads="1"/>
          </p:cNvSpPr>
          <p:nvPr/>
        </p:nvSpPr>
        <p:spPr bwMode="auto">
          <a:xfrm>
            <a:off x="990600" y="3886200"/>
            <a:ext cx="5259388" cy="2492375"/>
          </a:xfrm>
          <a:prstGeom prst="rect">
            <a:avLst/>
          </a:prstGeom>
          <a:solidFill>
            <a:srgbClr val="C0C0C0"/>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37160" tIns="137160" rIns="137160" bIns="137160"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1800" i="1" dirty="0">
                <a:solidFill>
                  <a:srgbClr val="000000"/>
                </a:solidFill>
                <a:latin typeface="Times New Roman" charset="0"/>
                <a:ea typeface="ヒラギノ角ゴ Pro W3" charset="-128"/>
              </a:rPr>
              <a:t> “ The computer revolution hasn't started yet. ”</a:t>
            </a:r>
          </a:p>
          <a:p>
            <a:pPr eaLnBrk="1" hangingPunct="1">
              <a:spcBef>
                <a:spcPct val="0"/>
              </a:spcBef>
              <a:buClrTx/>
              <a:buSzTx/>
              <a:buFontTx/>
              <a:buNone/>
            </a:pPr>
            <a:endParaRPr lang="en-US" altLang="en-US" sz="1800" i="1" dirty="0">
              <a:solidFill>
                <a:srgbClr val="000000"/>
              </a:solidFill>
              <a:latin typeface="Times New Roman" charset="0"/>
              <a:ea typeface="ヒラギノ角ゴ Pro W3" charset="-128"/>
            </a:endParaRPr>
          </a:p>
          <a:p>
            <a:pPr eaLnBrk="1" hangingPunct="1">
              <a:spcBef>
                <a:spcPct val="0"/>
              </a:spcBef>
              <a:buClrTx/>
              <a:buSzTx/>
              <a:buFontTx/>
              <a:buNone/>
            </a:pPr>
            <a:r>
              <a:rPr lang="en-US" altLang="en-US" sz="1800" i="1" dirty="0">
                <a:solidFill>
                  <a:srgbClr val="000000"/>
                </a:solidFill>
                <a:latin typeface="Times New Roman" charset="0"/>
                <a:ea typeface="ヒラギノ角ゴ Pro W3" charset="-128"/>
              </a:rPr>
              <a:t> “ The best way to predict the future is to invent it. ”</a:t>
            </a:r>
          </a:p>
          <a:p>
            <a:pPr eaLnBrk="1" hangingPunct="1">
              <a:spcBef>
                <a:spcPct val="0"/>
              </a:spcBef>
              <a:buClrTx/>
              <a:buSzTx/>
              <a:buFontTx/>
              <a:buNone/>
            </a:pPr>
            <a:endParaRPr lang="en-US" altLang="en-US" sz="1800" i="1" dirty="0">
              <a:solidFill>
                <a:srgbClr val="000000"/>
              </a:solidFill>
              <a:latin typeface="Times New Roman" charset="0"/>
              <a:ea typeface="ヒラギノ角ゴ Pro W3" charset="-128"/>
            </a:endParaRPr>
          </a:p>
          <a:p>
            <a:pPr eaLnBrk="1" hangingPunct="1">
              <a:spcBef>
                <a:spcPct val="0"/>
              </a:spcBef>
              <a:buClrTx/>
              <a:buSzTx/>
              <a:buFontTx/>
              <a:buNone/>
            </a:pPr>
            <a:r>
              <a:rPr lang="en-US" altLang="en-US" sz="1800" i="1" dirty="0">
                <a:solidFill>
                  <a:srgbClr val="000000"/>
                </a:solidFill>
                <a:latin typeface="Times New Roman" charset="0"/>
                <a:ea typeface="ヒラギノ角ゴ Pro W3" charset="-128"/>
              </a:rPr>
              <a:t> “ If you don't fail at least 90 per cent of the time,</a:t>
            </a:r>
            <a:br>
              <a:rPr lang="en-US" altLang="en-US" sz="1800" i="1" dirty="0">
                <a:solidFill>
                  <a:srgbClr val="000000"/>
                </a:solidFill>
                <a:latin typeface="Times New Roman" charset="0"/>
                <a:ea typeface="ヒラギノ角ゴ Pro W3" charset="-128"/>
              </a:rPr>
            </a:br>
            <a:r>
              <a:rPr lang="en-US" altLang="en-US" sz="1800" i="1" dirty="0">
                <a:solidFill>
                  <a:srgbClr val="000000"/>
                </a:solidFill>
                <a:latin typeface="Times New Roman" charset="0"/>
                <a:ea typeface="ヒラギノ角ゴ Pro W3" charset="-128"/>
              </a:rPr>
              <a:t>    you're not aiming high enough. ”</a:t>
            </a:r>
          </a:p>
          <a:p>
            <a:pPr eaLnBrk="1" hangingPunct="1">
              <a:spcBef>
                <a:spcPct val="0"/>
              </a:spcBef>
              <a:buClrTx/>
              <a:buSzTx/>
              <a:buFontTx/>
              <a:buNone/>
            </a:pPr>
            <a:endParaRPr lang="en-US" altLang="en-US" sz="1800" i="1" dirty="0">
              <a:solidFill>
                <a:srgbClr val="000000"/>
              </a:solidFill>
              <a:latin typeface="Times New Roman" charset="0"/>
              <a:ea typeface="ヒラギノ角ゴ Pro W3" charset="-128"/>
            </a:endParaRPr>
          </a:p>
          <a:p>
            <a:pPr eaLnBrk="1" hangingPunct="1">
              <a:spcBef>
                <a:spcPct val="0"/>
              </a:spcBef>
              <a:buClrTx/>
              <a:buSzTx/>
              <a:buFontTx/>
              <a:buNone/>
            </a:pPr>
            <a:r>
              <a:rPr lang="en-US" altLang="en-US" sz="1800" i="1" dirty="0">
                <a:solidFill>
                  <a:srgbClr val="000000"/>
                </a:solidFill>
                <a:latin typeface="Times New Roman" charset="0"/>
                <a:ea typeface="ヒラギノ角ゴ Pro W3" charset="-128"/>
              </a:rPr>
              <a:t>            </a:t>
            </a:r>
            <a:r>
              <a:rPr lang="en-US" altLang="en-US" sz="1800" i="1" dirty="0">
                <a:solidFill>
                  <a:srgbClr val="003399"/>
                </a:solidFill>
                <a:latin typeface="Times New Roman" charset="0"/>
                <a:ea typeface="ヒラギノ角ゴ Pro W3" charset="-128"/>
              </a:rPr>
              <a:t>— Alan Kay</a:t>
            </a:r>
          </a:p>
        </p:txBody>
      </p:sp>
      <p:sp>
        <p:nvSpPr>
          <p:cNvPr id="1269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fld id="{2195C934-F6C7-F245-99E7-D52B1EA05B5C}" type="slidenum">
              <a:rPr lang="en-US" altLang="en-US" sz="1200">
                <a:solidFill>
                  <a:srgbClr val="000000"/>
                </a:solidFill>
                <a:latin typeface="Tahoma" charset="0"/>
              </a:rPr>
              <a:pPr eaLnBrk="1" hangingPunct="1">
                <a:spcBef>
                  <a:spcPct val="0"/>
                </a:spcBef>
                <a:buClrTx/>
                <a:buSzTx/>
                <a:buFontTx/>
                <a:buNone/>
              </a:pPr>
              <a:t>34</a:t>
            </a:fld>
            <a:endParaRPr lang="en-US" altLang="en-US" sz="1200" dirty="0">
              <a:solidFill>
                <a:srgbClr val="000000"/>
              </a:solidFill>
              <a:latin typeface="Tahoma" charset="0"/>
            </a:endParaRPr>
          </a:p>
        </p:txBody>
      </p:sp>
      <p:sp>
        <p:nvSpPr>
          <p:cNvPr id="3" name="TextBox 2">
            <a:extLst>
              <a:ext uri="{FF2B5EF4-FFF2-40B4-BE49-F238E27FC236}">
                <a16:creationId xmlns:a16="http://schemas.microsoft.com/office/drawing/2014/main" id="{1E20AC41-7576-6736-D5AE-95F8DBBB9A5F}"/>
              </a:ext>
            </a:extLst>
          </p:cNvPr>
          <p:cNvSpPr txBox="1"/>
          <p:nvPr/>
        </p:nvSpPr>
        <p:spPr>
          <a:xfrm>
            <a:off x="764318" y="6521678"/>
            <a:ext cx="2819400" cy="215444"/>
          </a:xfrm>
          <a:prstGeom prst="rect">
            <a:avLst/>
          </a:prstGeom>
          <a:noFill/>
        </p:spPr>
        <p:txBody>
          <a:bodyPr wrap="square">
            <a:spAutoFit/>
          </a:bodyPr>
          <a:lstStyle/>
          <a:p>
            <a:r>
              <a:rPr lang="en-US" sz="800" dirty="0">
                <a:solidFill>
                  <a:schemeClr val="accent6">
                    <a:lumMod val="50000"/>
                  </a:schemeClr>
                </a:solidFill>
              </a:rPr>
              <a:t>Xerox PARC</a:t>
            </a:r>
            <a:r>
              <a:rPr lang="zh-CN" altLang="en-US" sz="800" dirty="0">
                <a:solidFill>
                  <a:schemeClr val="accent6">
                    <a:lumMod val="50000"/>
                  </a:schemeClr>
                </a:solidFill>
              </a:rPr>
              <a:t> </a:t>
            </a:r>
            <a:r>
              <a:rPr lang="en-US" altLang="zh-CN" sz="800" dirty="0">
                <a:solidFill>
                  <a:schemeClr val="accent6">
                    <a:lumMod val="50000"/>
                  </a:schemeClr>
                </a:solidFill>
              </a:rPr>
              <a:t>is</a:t>
            </a:r>
            <a:r>
              <a:rPr lang="zh-CN" altLang="en-US" sz="800" dirty="0">
                <a:solidFill>
                  <a:schemeClr val="accent6">
                    <a:lumMod val="50000"/>
                  </a:schemeClr>
                </a:solidFill>
              </a:rPr>
              <a:t> </a:t>
            </a:r>
            <a:r>
              <a:rPr lang="en-US" altLang="zh-CN" sz="800" dirty="0">
                <a:solidFill>
                  <a:schemeClr val="accent6">
                    <a:lumMod val="50000"/>
                  </a:schemeClr>
                </a:solidFill>
              </a:rPr>
              <a:t>research</a:t>
            </a:r>
            <a:r>
              <a:rPr lang="zh-CN" altLang="en-US" sz="800" dirty="0">
                <a:solidFill>
                  <a:schemeClr val="accent6">
                    <a:lumMod val="50000"/>
                  </a:schemeClr>
                </a:solidFill>
              </a:rPr>
              <a:t> </a:t>
            </a:r>
            <a:r>
              <a:rPr lang="en-US" altLang="zh-CN" sz="800" dirty="0">
                <a:solidFill>
                  <a:schemeClr val="accent6">
                    <a:lumMod val="50000"/>
                  </a:schemeClr>
                </a:solidFill>
              </a:rPr>
              <a:t>and</a:t>
            </a:r>
            <a:r>
              <a:rPr lang="zh-CN" altLang="en-US" sz="800" dirty="0">
                <a:solidFill>
                  <a:schemeClr val="accent6">
                    <a:lumMod val="50000"/>
                  </a:schemeClr>
                </a:solidFill>
              </a:rPr>
              <a:t> </a:t>
            </a:r>
            <a:r>
              <a:rPr lang="en-US" altLang="zh-CN" sz="800" dirty="0">
                <a:solidFill>
                  <a:schemeClr val="accent6">
                    <a:lumMod val="50000"/>
                  </a:schemeClr>
                </a:solidFill>
              </a:rPr>
              <a:t>development</a:t>
            </a:r>
            <a:r>
              <a:rPr lang="zh-CN" altLang="en-US" sz="800" dirty="0">
                <a:solidFill>
                  <a:schemeClr val="accent6">
                    <a:lumMod val="50000"/>
                  </a:schemeClr>
                </a:solidFill>
              </a:rPr>
              <a:t> </a:t>
            </a:r>
            <a:r>
              <a:rPr lang="en-US" altLang="zh-CN" sz="800" dirty="0">
                <a:solidFill>
                  <a:schemeClr val="accent6">
                    <a:lumMod val="50000"/>
                  </a:schemeClr>
                </a:solidFill>
              </a:rPr>
              <a:t>center</a:t>
            </a:r>
            <a:r>
              <a:rPr lang="zh-CN" altLang="en-US" sz="800" dirty="0">
                <a:solidFill>
                  <a:schemeClr val="accent6">
                    <a:lumMod val="50000"/>
                  </a:schemeClr>
                </a:solidFill>
              </a:rPr>
              <a:t> </a:t>
            </a:r>
            <a:r>
              <a:rPr lang="en-US" altLang="zh-CN" sz="800" dirty="0">
                <a:solidFill>
                  <a:schemeClr val="accent6">
                    <a:lumMod val="50000"/>
                  </a:schemeClr>
                </a:solidFill>
              </a:rPr>
              <a:t>in</a:t>
            </a:r>
            <a:r>
              <a:rPr lang="zh-CN" altLang="en-US" sz="800" dirty="0">
                <a:solidFill>
                  <a:schemeClr val="accent6">
                    <a:lumMod val="50000"/>
                  </a:schemeClr>
                </a:solidFill>
              </a:rPr>
              <a:t> </a:t>
            </a:r>
            <a:r>
              <a:rPr lang="en-US" altLang="zh-CN" sz="800" dirty="0">
                <a:solidFill>
                  <a:schemeClr val="accent6">
                    <a:lumMod val="50000"/>
                  </a:schemeClr>
                </a:solidFill>
              </a:rPr>
              <a:t>the</a:t>
            </a:r>
            <a:r>
              <a:rPr lang="zh-CN" altLang="en-US" sz="800" dirty="0">
                <a:solidFill>
                  <a:schemeClr val="accent6">
                    <a:lumMod val="50000"/>
                  </a:schemeClr>
                </a:solidFill>
              </a:rPr>
              <a:t> </a:t>
            </a:r>
            <a:r>
              <a:rPr lang="en-US" altLang="zh-CN" sz="800" dirty="0">
                <a:solidFill>
                  <a:schemeClr val="accent6">
                    <a:lumMod val="50000"/>
                  </a:schemeClr>
                </a:solidFill>
              </a:rPr>
              <a:t>US.</a:t>
            </a:r>
            <a:endParaRPr lang="en-CN" dirty="0"/>
          </a:p>
        </p:txBody>
      </p:sp>
    </p:spTree>
    <p:extLst>
      <p:ext uri="{BB962C8B-B14F-4D97-AF65-F5344CB8AC3E}">
        <p14:creationId xmlns:p14="http://schemas.microsoft.com/office/powerpoint/2010/main" val="394165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p:cNvSpPr>
          <p:nvPr>
            <p:ph type="title"/>
          </p:nvPr>
        </p:nvSpPr>
        <p:spPr/>
        <p:txBody>
          <a:bodyPr/>
          <a:lstStyle/>
          <a:p>
            <a:r>
              <a:rPr lang="en-US" altLang="en-US">
                <a:ea typeface="ＭＳ Ｐゴシック" charset="-128"/>
              </a:rPr>
              <a:t>Motivation: Drawing Points</a:t>
            </a:r>
          </a:p>
        </p:txBody>
      </p:sp>
      <p:sp>
        <p:nvSpPr>
          <p:cNvPr id="1099779" name="Rectangle 3"/>
          <p:cNvSpPr>
            <a:spLocks noGrp="1"/>
          </p:cNvSpPr>
          <p:nvPr>
            <p:ph type="body" idx="1"/>
          </p:nvPr>
        </p:nvSpPr>
        <p:spPr>
          <a:xfrm>
            <a:off x="533400" y="1600200"/>
            <a:ext cx="8458200" cy="4648200"/>
          </a:xfrm>
        </p:spPr>
        <p:txBody>
          <a:bodyPr/>
          <a:lstStyle/>
          <a:p>
            <a:pPr>
              <a:lnSpc>
                <a:spcPct val="110000"/>
              </a:lnSpc>
            </a:pPr>
            <a:r>
              <a:rPr lang="en-US" altLang="en-US" dirty="0">
                <a:ea typeface="ＭＳ Ｐゴシック" charset="-128"/>
              </a:rPr>
              <a:t>The client program PointMain1 draws </a:t>
            </a:r>
            <a:r>
              <a:rPr lang="en-US" altLang="en-US" dirty="0">
                <a:latin typeface="Courier New" charset="0"/>
                <a:ea typeface="ＭＳ Ｐゴシック" charset="-128"/>
              </a:rPr>
              <a:t>Point</a:t>
            </a:r>
            <a:r>
              <a:rPr lang="en-US" altLang="en-US" dirty="0">
                <a:ea typeface="ＭＳ Ｐゴシック" charset="-128"/>
              </a:rPr>
              <a:t> objects:</a:t>
            </a:r>
            <a:endParaRPr lang="en-US" altLang="en-US" sz="1000" dirty="0">
              <a:latin typeface="Courier New" charset="0"/>
              <a:ea typeface="ＭＳ Ｐゴシック" charset="-128"/>
            </a:endParaRPr>
          </a:p>
          <a:p>
            <a:pPr lvl="1">
              <a:lnSpc>
                <a:spcPct val="90000"/>
              </a:lnSpc>
              <a:buFont typeface="Wingdings 2" charset="2"/>
              <a:buNone/>
            </a:pPr>
            <a:endParaRPr lang="en-US" altLang="en-US" sz="800" dirty="0">
              <a:latin typeface="Courier New" charset="0"/>
              <a:ea typeface="ＭＳ Ｐゴシック" charset="-128"/>
            </a:endParaRPr>
          </a:p>
          <a:p>
            <a:pPr lvl="1">
              <a:lnSpc>
                <a:spcPct val="80000"/>
              </a:lnSpc>
              <a:buFont typeface="Wingdings 2" charset="2"/>
              <a:buNone/>
            </a:pPr>
            <a:r>
              <a:rPr lang="en-US" altLang="en-US" sz="1800" b="1" dirty="0">
                <a:solidFill>
                  <a:srgbClr val="008080"/>
                </a:solidFill>
                <a:latin typeface="Courier New" charset="0"/>
                <a:ea typeface="ＭＳ Ｐゴシック" charset="-128"/>
              </a:rPr>
              <a:t>// draw each city</a:t>
            </a:r>
          </a:p>
          <a:p>
            <a:pPr lvl="1">
              <a:lnSpc>
                <a:spcPct val="80000"/>
              </a:lnSpc>
              <a:buFont typeface="Wingdings 2" charset="2"/>
              <a:buNone/>
            </a:pPr>
            <a:r>
              <a:rPr lang="en-US" altLang="en-US" sz="1800" dirty="0">
                <a:latin typeface="Courier New" charset="0"/>
                <a:ea typeface="ＭＳ Ｐゴシック" charset="-128"/>
              </a:rPr>
              <a:t>Point p1 = new Point();</a:t>
            </a:r>
          </a:p>
          <a:p>
            <a:pPr lvl="1">
              <a:lnSpc>
                <a:spcPct val="80000"/>
              </a:lnSpc>
              <a:buFont typeface="Wingdings 2" charset="2"/>
              <a:buNone/>
            </a:pPr>
            <a:r>
              <a:rPr lang="en-US" altLang="en-US" sz="1800" dirty="0">
                <a:latin typeface="Courier New" charset="0"/>
                <a:ea typeface="ＭＳ Ｐゴシック" charset="-128"/>
              </a:rPr>
              <a:t>p1.x = 15;</a:t>
            </a:r>
          </a:p>
          <a:p>
            <a:pPr lvl="1">
              <a:lnSpc>
                <a:spcPct val="80000"/>
              </a:lnSpc>
              <a:buFont typeface="Wingdings 2" charset="2"/>
              <a:buNone/>
            </a:pPr>
            <a:r>
              <a:rPr lang="en-US" altLang="en-US" sz="1800" dirty="0">
                <a:latin typeface="Courier New" charset="0"/>
                <a:ea typeface="ＭＳ Ｐゴシック" charset="-128"/>
              </a:rPr>
              <a:t>p1.y = 37;</a:t>
            </a:r>
          </a:p>
          <a:p>
            <a:pPr lvl="1">
              <a:lnSpc>
                <a:spcPct val="80000"/>
              </a:lnSpc>
              <a:buFont typeface="Wingdings 2" charset="2"/>
              <a:buNone/>
            </a:pPr>
            <a:r>
              <a:rPr lang="en-US" altLang="en-US" sz="1800" b="1" dirty="0" err="1">
                <a:solidFill>
                  <a:srgbClr val="C00000"/>
                </a:solidFill>
                <a:latin typeface="Courier New" charset="0"/>
                <a:ea typeface="ＭＳ Ｐゴシック" charset="-128"/>
              </a:rPr>
              <a:t>StdDraw.filledCircle</a:t>
            </a:r>
            <a:r>
              <a:rPr lang="en-US" altLang="en-US" sz="1800" b="1" dirty="0">
                <a:solidFill>
                  <a:srgbClr val="C00000"/>
                </a:solidFill>
                <a:latin typeface="Courier New" charset="0"/>
                <a:ea typeface="ＭＳ Ｐゴシック" charset="-128"/>
              </a:rPr>
              <a:t>(p1.x, p1.y, 3);</a:t>
            </a:r>
          </a:p>
          <a:p>
            <a:pPr lvl="1">
              <a:lnSpc>
                <a:spcPct val="80000"/>
              </a:lnSpc>
              <a:buFont typeface="Wingdings 2" charset="2"/>
              <a:buNone/>
            </a:pPr>
            <a:r>
              <a:rPr lang="en-US" altLang="en-US" sz="1800" b="1" dirty="0" err="1">
                <a:solidFill>
                  <a:srgbClr val="C00000"/>
                </a:solidFill>
                <a:latin typeface="Courier New" charset="0"/>
                <a:ea typeface="ＭＳ Ｐゴシック" charset="-128"/>
              </a:rPr>
              <a:t>StdDraw.textLeft</a:t>
            </a:r>
            <a:r>
              <a:rPr lang="en-US" altLang="en-US" sz="1800" b="1" dirty="0">
                <a:solidFill>
                  <a:srgbClr val="C00000"/>
                </a:solidFill>
                <a:latin typeface="Courier New" charset="0"/>
                <a:ea typeface="ＭＳ Ｐゴシック" charset="-128"/>
              </a:rPr>
              <a:t>(p1.x, p1.y,</a:t>
            </a:r>
          </a:p>
          <a:p>
            <a:pPr lvl="1">
              <a:lnSpc>
                <a:spcPct val="80000"/>
              </a:lnSpc>
              <a:buFont typeface="Wingdings 2" charset="2"/>
              <a:buNone/>
            </a:pPr>
            <a:r>
              <a:rPr lang="en-US" altLang="en-US" sz="1800" b="1" dirty="0">
                <a:solidFill>
                  <a:srgbClr val="C00000"/>
                </a:solidFill>
                <a:latin typeface="Courier New" charset="0"/>
                <a:ea typeface="ＭＳ Ｐゴシック" charset="-128"/>
              </a:rPr>
              <a:t>                 "(" + p1.x + ", " + p1.y + ")” );</a:t>
            </a:r>
          </a:p>
          <a:p>
            <a:pPr lvl="1">
              <a:lnSpc>
                <a:spcPct val="80000"/>
              </a:lnSpc>
              <a:buFont typeface="Wingdings 2" charset="2"/>
              <a:buNone/>
            </a:pPr>
            <a:endParaRPr lang="en-US" altLang="en-US" sz="1800" b="1" dirty="0">
              <a:latin typeface="Courier New" charset="0"/>
              <a:ea typeface="ＭＳ Ｐゴシック" charset="-128"/>
            </a:endParaRPr>
          </a:p>
          <a:p>
            <a:pPr lvl="1">
              <a:lnSpc>
                <a:spcPct val="80000"/>
              </a:lnSpc>
              <a:buFont typeface="Wingdings 2" charset="2"/>
              <a:buNone/>
            </a:pPr>
            <a:r>
              <a:rPr lang="en-US" altLang="en-US" sz="1800" dirty="0">
                <a:latin typeface="Courier New" charset="0"/>
                <a:ea typeface="ＭＳ Ｐゴシック" charset="-128"/>
              </a:rPr>
              <a:t>Point p2 = new Point();</a:t>
            </a:r>
          </a:p>
          <a:p>
            <a:pPr lvl="1">
              <a:lnSpc>
                <a:spcPct val="80000"/>
              </a:lnSpc>
              <a:buFont typeface="Wingdings 2" charset="2"/>
              <a:buNone/>
            </a:pPr>
            <a:r>
              <a:rPr lang="en-US" altLang="en-US" sz="1800" dirty="0">
                <a:latin typeface="Courier New" charset="0"/>
                <a:ea typeface="ＭＳ Ｐゴシック" charset="-128"/>
              </a:rPr>
              <a:t>p2.x = 120;</a:t>
            </a:r>
          </a:p>
          <a:p>
            <a:pPr lvl="1">
              <a:lnSpc>
                <a:spcPct val="80000"/>
              </a:lnSpc>
              <a:buFont typeface="Wingdings 2" charset="2"/>
              <a:buNone/>
            </a:pPr>
            <a:r>
              <a:rPr lang="en-US" altLang="en-US" sz="1800" dirty="0">
                <a:latin typeface="Courier New" charset="0"/>
                <a:ea typeface="ＭＳ Ｐゴシック" charset="-128"/>
              </a:rPr>
              <a:t>p2.y = 140;</a:t>
            </a:r>
          </a:p>
          <a:p>
            <a:pPr lvl="1">
              <a:lnSpc>
                <a:spcPct val="80000"/>
              </a:lnSpc>
              <a:buFont typeface="Wingdings 2" charset="2"/>
              <a:buNone/>
            </a:pPr>
            <a:r>
              <a:rPr lang="en-US" altLang="en-US" sz="1800" b="1" dirty="0" err="1">
                <a:solidFill>
                  <a:srgbClr val="C00000"/>
                </a:solidFill>
                <a:latin typeface="Courier New" charset="0"/>
                <a:ea typeface="ＭＳ Ｐゴシック" charset="-128"/>
              </a:rPr>
              <a:t>StdDraw.filledCircle</a:t>
            </a:r>
            <a:r>
              <a:rPr lang="en-US" altLang="en-US" sz="1800" b="1" dirty="0">
                <a:solidFill>
                  <a:srgbClr val="C00000"/>
                </a:solidFill>
                <a:latin typeface="Courier New" charset="0"/>
                <a:ea typeface="ＭＳ Ｐゴシック" charset="-128"/>
              </a:rPr>
              <a:t>(p2.x, p2.y, 3);</a:t>
            </a:r>
          </a:p>
          <a:p>
            <a:pPr lvl="1">
              <a:lnSpc>
                <a:spcPct val="80000"/>
              </a:lnSpc>
              <a:buFont typeface="Wingdings 2" charset="2"/>
              <a:buNone/>
            </a:pPr>
            <a:r>
              <a:rPr lang="en-US" altLang="en-US" sz="1800" b="1" dirty="0" err="1">
                <a:solidFill>
                  <a:srgbClr val="C00000"/>
                </a:solidFill>
                <a:latin typeface="Courier New" charset="0"/>
                <a:ea typeface="ＭＳ Ｐゴシック" charset="-128"/>
              </a:rPr>
              <a:t>StdDraw.textLeft</a:t>
            </a:r>
            <a:r>
              <a:rPr lang="en-US" altLang="en-US" sz="1800" b="1" dirty="0">
                <a:solidFill>
                  <a:srgbClr val="C00000"/>
                </a:solidFill>
                <a:latin typeface="Courier New" charset="0"/>
                <a:ea typeface="ＭＳ Ｐゴシック" charset="-128"/>
              </a:rPr>
              <a:t>(p2.x, p2.y,</a:t>
            </a:r>
          </a:p>
          <a:p>
            <a:pPr lvl="1">
              <a:lnSpc>
                <a:spcPct val="80000"/>
              </a:lnSpc>
              <a:buFont typeface="Wingdings 2" charset="2"/>
              <a:buNone/>
            </a:pPr>
            <a:r>
              <a:rPr lang="en-US" altLang="en-US" sz="1800" b="1" dirty="0">
                <a:solidFill>
                  <a:srgbClr val="C00000"/>
                </a:solidFill>
                <a:latin typeface="Courier New" charset="0"/>
                <a:ea typeface="ＭＳ Ｐゴシック" charset="-128"/>
              </a:rPr>
              <a:t>                 "(" + p2.x + ", " + p2.y + ")” );</a:t>
            </a:r>
          </a:p>
          <a:p>
            <a:pPr lvl="1">
              <a:lnSpc>
                <a:spcPct val="80000"/>
              </a:lnSpc>
              <a:buFont typeface="Wingdings 2" charset="2"/>
              <a:buNone/>
            </a:pPr>
            <a:endParaRPr lang="en-US" altLang="en-US" sz="1800" b="1" dirty="0">
              <a:latin typeface="Courier New" charset="0"/>
              <a:ea typeface="ＭＳ Ｐゴシック" charset="-128"/>
            </a:endParaRPr>
          </a:p>
        </p:txBody>
      </p:sp>
      <p:sp>
        <p:nvSpPr>
          <p:cNvPr id="2" name="Slide Number Placeholder 3">
            <a:extLst>
              <a:ext uri="{FF2B5EF4-FFF2-40B4-BE49-F238E27FC236}">
                <a16:creationId xmlns:a16="http://schemas.microsoft.com/office/drawing/2014/main" id="{CFDE5C22-0462-E94F-5727-BB305DF8784B}"/>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fld id="{2195C934-F6C7-F245-99E7-D52B1EA05B5C}" type="slidenum">
              <a:rPr lang="en-US" altLang="en-US" sz="1200">
                <a:solidFill>
                  <a:srgbClr val="000000"/>
                </a:solidFill>
                <a:latin typeface="Tahoma" charset="0"/>
              </a:rPr>
              <a:pPr eaLnBrk="1" hangingPunct="1">
                <a:spcBef>
                  <a:spcPct val="0"/>
                </a:spcBef>
                <a:buClrTx/>
                <a:buSzTx/>
                <a:buFontTx/>
                <a:buNone/>
              </a:pPr>
              <a:t>35</a:t>
            </a:fld>
            <a:endParaRPr lang="en-US" altLang="en-US" sz="1200" dirty="0">
              <a:solidFill>
                <a:srgbClr val="000000"/>
              </a:solidFill>
              <a:latin typeface="Tahoma" charset="0"/>
            </a:endParaRPr>
          </a:p>
        </p:txBody>
      </p:sp>
    </p:spTree>
    <p:extLst>
      <p:ext uri="{BB962C8B-B14F-4D97-AF65-F5344CB8AC3E}">
        <p14:creationId xmlns:p14="http://schemas.microsoft.com/office/powerpoint/2010/main" val="119444063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p:cNvSpPr>
          <p:nvPr>
            <p:ph type="title"/>
          </p:nvPr>
        </p:nvSpPr>
        <p:spPr/>
        <p:txBody>
          <a:bodyPr/>
          <a:lstStyle/>
          <a:p>
            <a:r>
              <a:rPr lang="en-US" altLang="en-US">
                <a:ea typeface="ＭＳ Ｐゴシック" charset="-128"/>
              </a:rPr>
              <a:t>Eliminating Redundancy, v1</a:t>
            </a:r>
          </a:p>
        </p:txBody>
      </p:sp>
      <p:sp>
        <p:nvSpPr>
          <p:cNvPr id="130050" name="Rectangle 3"/>
          <p:cNvSpPr>
            <a:spLocks noGrp="1"/>
          </p:cNvSpPr>
          <p:nvPr>
            <p:ph type="body" idx="1"/>
          </p:nvPr>
        </p:nvSpPr>
        <p:spPr/>
        <p:txBody>
          <a:bodyPr/>
          <a:lstStyle/>
          <a:p>
            <a:pPr>
              <a:lnSpc>
                <a:spcPct val="80000"/>
              </a:lnSpc>
            </a:pPr>
            <a:r>
              <a:rPr lang="en-US" altLang="en-US" dirty="0">
                <a:ea typeface="ＭＳ Ｐゴシック" charset="-128"/>
              </a:rPr>
              <a:t>We can eliminate the redundancy with a static method:</a:t>
            </a:r>
          </a:p>
          <a:p>
            <a:pPr lvl="1">
              <a:lnSpc>
                <a:spcPct val="70000"/>
              </a:lnSpc>
              <a:buFont typeface="Wingdings 2" charset="2"/>
              <a:buNone/>
            </a:pPr>
            <a:endParaRPr lang="en-US" altLang="en-US" sz="800" dirty="0">
              <a:latin typeface="Courier New" charset="0"/>
              <a:ea typeface="ＭＳ Ｐゴシック" charset="-128"/>
            </a:endParaRPr>
          </a:p>
          <a:p>
            <a:pPr lvl="1">
              <a:lnSpc>
                <a:spcPct val="70000"/>
              </a:lnSpc>
              <a:buFont typeface="Wingdings 2" charset="2"/>
              <a:buNone/>
            </a:pPr>
            <a:r>
              <a:rPr lang="en-US" altLang="en-US" sz="1800" b="1" dirty="0">
                <a:solidFill>
                  <a:srgbClr val="008080"/>
                </a:solidFill>
                <a:latin typeface="Courier New" charset="0"/>
                <a:ea typeface="ＭＳ Ｐゴシック" charset="-128"/>
              </a:rPr>
              <a:t>// Draws the given point using </a:t>
            </a:r>
            <a:r>
              <a:rPr lang="en-US" altLang="en-US" sz="1800" b="1" dirty="0" err="1">
                <a:solidFill>
                  <a:srgbClr val="008080"/>
                </a:solidFill>
                <a:latin typeface="Courier New" charset="0"/>
                <a:ea typeface="ＭＳ Ｐゴシック" charset="-128"/>
              </a:rPr>
              <a:t>StdDraw</a:t>
            </a:r>
            <a:endParaRPr lang="en-US" altLang="en-US" sz="1800" b="1" dirty="0">
              <a:solidFill>
                <a:srgbClr val="008080"/>
              </a:solidFill>
              <a:latin typeface="Courier New" charset="0"/>
              <a:ea typeface="ＭＳ Ｐゴシック" charset="-128"/>
            </a:endParaRPr>
          </a:p>
          <a:p>
            <a:pPr lvl="1">
              <a:lnSpc>
                <a:spcPct val="70000"/>
              </a:lnSpc>
              <a:buFont typeface="Wingdings 2" charset="2"/>
              <a:buNone/>
            </a:pPr>
            <a:r>
              <a:rPr lang="en-US" altLang="en-US" sz="1800" dirty="0">
                <a:latin typeface="Courier New" charset="0"/>
                <a:ea typeface="ＭＳ Ｐゴシック" charset="-128"/>
              </a:rPr>
              <a:t>public static void draw(Point p) {</a:t>
            </a:r>
          </a:p>
          <a:p>
            <a:pPr lvl="1">
              <a:lnSpc>
                <a:spcPct val="70000"/>
              </a:lnSpc>
              <a:buFont typeface="Wingdings 2" charset="2"/>
              <a:buNone/>
            </a:pPr>
            <a:r>
              <a:rPr lang="en-US" altLang="en-US" sz="1800" dirty="0">
                <a:latin typeface="Courier New" charset="0"/>
                <a:ea typeface="ＭＳ Ｐゴシック" charset="-128"/>
              </a:rPr>
              <a:t>    </a:t>
            </a:r>
            <a:r>
              <a:rPr lang="en-US" altLang="en-US" sz="1800" dirty="0" err="1">
                <a:latin typeface="Courier New" charset="0"/>
                <a:ea typeface="ＭＳ Ｐゴシック" charset="-128"/>
              </a:rPr>
              <a:t>StdDraw.filledCircle</a:t>
            </a:r>
            <a:r>
              <a:rPr lang="en-US" altLang="en-US" sz="1800" dirty="0">
                <a:latin typeface="Courier New" charset="0"/>
                <a:ea typeface="ＭＳ Ｐゴシック" charset="-128"/>
              </a:rPr>
              <a:t>(</a:t>
            </a:r>
            <a:r>
              <a:rPr lang="en-US" altLang="en-US" sz="1800" dirty="0" err="1">
                <a:latin typeface="Courier New" charset="0"/>
                <a:ea typeface="ＭＳ Ｐゴシック" charset="-128"/>
              </a:rPr>
              <a:t>p.x</a:t>
            </a:r>
            <a:r>
              <a:rPr lang="en-US" altLang="en-US" sz="1800" dirty="0">
                <a:latin typeface="Courier New" charset="0"/>
                <a:ea typeface="ＭＳ Ｐゴシック" charset="-128"/>
              </a:rPr>
              <a:t>, </a:t>
            </a:r>
            <a:r>
              <a:rPr lang="en-US" altLang="en-US" sz="1800" dirty="0" err="1">
                <a:latin typeface="Courier New" charset="0"/>
                <a:ea typeface="ＭＳ Ｐゴシック" charset="-128"/>
              </a:rPr>
              <a:t>p.y</a:t>
            </a:r>
            <a:r>
              <a:rPr lang="en-US" altLang="en-US" sz="1800" dirty="0">
                <a:latin typeface="Courier New" charset="0"/>
                <a:ea typeface="ＭＳ Ｐゴシック" charset="-128"/>
              </a:rPr>
              <a:t>, 3);</a:t>
            </a:r>
          </a:p>
          <a:p>
            <a:pPr lvl="1">
              <a:lnSpc>
                <a:spcPct val="70000"/>
              </a:lnSpc>
              <a:buFont typeface="Wingdings 2" charset="2"/>
              <a:buNone/>
            </a:pPr>
            <a:r>
              <a:rPr lang="en-US" altLang="en-US" sz="1800" dirty="0">
                <a:latin typeface="Courier New" charset="0"/>
                <a:ea typeface="ＭＳ Ｐゴシック" charset="-128"/>
              </a:rPr>
              <a:t>    </a:t>
            </a:r>
            <a:r>
              <a:rPr lang="en-US" altLang="en-US" sz="1800" dirty="0" err="1">
                <a:latin typeface="Courier New" charset="0"/>
                <a:ea typeface="ＭＳ Ｐゴシック" charset="-128"/>
              </a:rPr>
              <a:t>StdDraw.textLeft</a:t>
            </a:r>
            <a:r>
              <a:rPr lang="en-US" altLang="en-US" sz="1800" dirty="0">
                <a:latin typeface="Courier New" charset="0"/>
                <a:ea typeface="ＭＳ Ｐゴシック" charset="-128"/>
              </a:rPr>
              <a:t>(</a:t>
            </a:r>
            <a:r>
              <a:rPr lang="en-US" altLang="en-US" sz="1800" dirty="0" err="1">
                <a:latin typeface="Courier New" charset="0"/>
                <a:ea typeface="ＭＳ Ｐゴシック" charset="-128"/>
              </a:rPr>
              <a:t>p.x</a:t>
            </a:r>
            <a:r>
              <a:rPr lang="en-US" altLang="en-US" sz="1800" dirty="0">
                <a:latin typeface="Courier New" charset="0"/>
                <a:ea typeface="ＭＳ Ｐゴシック" charset="-128"/>
              </a:rPr>
              <a:t>, </a:t>
            </a:r>
            <a:r>
              <a:rPr lang="en-US" altLang="en-US" sz="1800" dirty="0" err="1">
                <a:latin typeface="Courier New" charset="0"/>
                <a:ea typeface="ＭＳ Ｐゴシック" charset="-128"/>
              </a:rPr>
              <a:t>p.y</a:t>
            </a:r>
            <a:r>
              <a:rPr lang="en-US" altLang="en-US" sz="1800" dirty="0">
                <a:latin typeface="Courier New" charset="0"/>
                <a:ea typeface="ＭＳ Ｐゴシック" charset="-128"/>
              </a:rPr>
              <a:t>, </a:t>
            </a:r>
            <a:br>
              <a:rPr lang="en-US" altLang="en-US" sz="1800" dirty="0">
                <a:latin typeface="Courier New" charset="0"/>
                <a:ea typeface="ＭＳ Ｐゴシック" charset="-128"/>
              </a:rPr>
            </a:br>
            <a:r>
              <a:rPr lang="en-US" altLang="en-US" sz="1800" dirty="0">
                <a:latin typeface="Courier New" charset="0"/>
                <a:ea typeface="ＭＳ Ｐゴシック" charset="-128"/>
              </a:rPr>
              <a:t>              "(" + </a:t>
            </a:r>
            <a:r>
              <a:rPr lang="en-US" altLang="en-US" sz="1800" dirty="0" err="1">
                <a:latin typeface="Courier New" charset="0"/>
                <a:ea typeface="ＭＳ Ｐゴシック" charset="-128"/>
              </a:rPr>
              <a:t>p.x</a:t>
            </a:r>
            <a:r>
              <a:rPr lang="en-US" altLang="en-US" sz="1800" dirty="0">
                <a:latin typeface="Courier New" charset="0"/>
                <a:ea typeface="ＭＳ Ｐゴシック" charset="-128"/>
              </a:rPr>
              <a:t> + ", " + </a:t>
            </a:r>
            <a:r>
              <a:rPr lang="en-US" altLang="en-US" sz="1800" dirty="0" err="1">
                <a:latin typeface="Courier New" charset="0"/>
                <a:ea typeface="ＭＳ Ｐゴシック" charset="-128"/>
              </a:rPr>
              <a:t>p.y</a:t>
            </a:r>
            <a:r>
              <a:rPr lang="en-US" altLang="en-US" sz="1800" dirty="0">
                <a:latin typeface="Courier New" charset="0"/>
                <a:ea typeface="ＭＳ Ｐゴシック" charset="-128"/>
              </a:rPr>
              <a:t> + ")” );</a:t>
            </a:r>
          </a:p>
          <a:p>
            <a:pPr lvl="1">
              <a:lnSpc>
                <a:spcPct val="70000"/>
              </a:lnSpc>
              <a:buFont typeface="Wingdings 2" charset="2"/>
              <a:buNone/>
            </a:pPr>
            <a:r>
              <a:rPr lang="en-US" altLang="en-US" sz="1800" dirty="0">
                <a:latin typeface="Courier New" charset="0"/>
                <a:ea typeface="ＭＳ Ｐゴシック" charset="-128"/>
              </a:rPr>
              <a:t>}</a:t>
            </a:r>
          </a:p>
          <a:p>
            <a:pPr lvl="1">
              <a:lnSpc>
                <a:spcPct val="80000"/>
              </a:lnSpc>
              <a:buFont typeface="Wingdings 2" charset="2"/>
              <a:buNone/>
            </a:pPr>
            <a:endParaRPr lang="en-US" altLang="en-US" dirty="0">
              <a:ea typeface="ＭＳ Ｐゴシック" charset="-128"/>
            </a:endParaRPr>
          </a:p>
        </p:txBody>
      </p:sp>
      <p:sp>
        <p:nvSpPr>
          <p:cNvPr id="4" name="Rectangle 3"/>
          <p:cNvSpPr>
            <a:spLocks noChangeArrowheads="1"/>
          </p:cNvSpPr>
          <p:nvPr/>
        </p:nvSpPr>
        <p:spPr bwMode="auto">
          <a:xfrm>
            <a:off x="381000" y="5619750"/>
            <a:ext cx="7467600" cy="109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80000"/>
              </a:lnSpc>
              <a:buClr>
                <a:srgbClr val="3333CC"/>
              </a:buClr>
              <a:buFontTx/>
              <a:buNone/>
            </a:pPr>
            <a:r>
              <a:rPr lang="en-US" altLang="en-US" dirty="0">
                <a:solidFill>
                  <a:srgbClr val="000000"/>
                </a:solidFill>
              </a:rPr>
              <a:t>Question: where is a natural class (Point or PointMain1) to define the method</a:t>
            </a:r>
            <a:r>
              <a:rPr lang="en-US" altLang="en-US" sz="700" dirty="0">
                <a:solidFill>
                  <a:srgbClr val="000000"/>
                </a:solidFill>
                <a:latin typeface="Courier New" charset="0"/>
              </a:rPr>
              <a:t> </a:t>
            </a:r>
            <a:r>
              <a:rPr lang="en-US" altLang="en-US" sz="2400" b="1" dirty="0">
                <a:solidFill>
                  <a:srgbClr val="003399"/>
                </a:solidFill>
                <a:latin typeface="Courier New" charset="0"/>
              </a:rPr>
              <a:t>draw(Point p)?</a:t>
            </a:r>
            <a:endParaRPr lang="en-US" altLang="en-US" sz="1800" dirty="0">
              <a:solidFill>
                <a:srgbClr val="003399"/>
              </a:solidFill>
            </a:endParaRPr>
          </a:p>
        </p:txBody>
      </p:sp>
      <p:sp>
        <p:nvSpPr>
          <p:cNvPr id="2" name="Slide Number Placeholder 3">
            <a:extLst>
              <a:ext uri="{FF2B5EF4-FFF2-40B4-BE49-F238E27FC236}">
                <a16:creationId xmlns:a16="http://schemas.microsoft.com/office/drawing/2014/main" id="{4E224B92-04A9-F44A-E3CD-8D38FB04AAA9}"/>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fld id="{2195C934-F6C7-F245-99E7-D52B1EA05B5C}" type="slidenum">
              <a:rPr lang="en-US" altLang="en-US" sz="1200">
                <a:solidFill>
                  <a:srgbClr val="000000"/>
                </a:solidFill>
                <a:latin typeface="Tahoma" charset="0"/>
              </a:rPr>
              <a:pPr eaLnBrk="1" hangingPunct="1">
                <a:spcBef>
                  <a:spcPct val="0"/>
                </a:spcBef>
                <a:buClrTx/>
                <a:buSzTx/>
                <a:buFontTx/>
                <a:buNone/>
              </a:pPr>
              <a:t>36</a:t>
            </a:fld>
            <a:endParaRPr lang="en-US" altLang="en-US" sz="1200" dirty="0">
              <a:solidFill>
                <a:srgbClr val="000000"/>
              </a:solidFill>
              <a:latin typeface="Tahoma" charset="0"/>
            </a:endParaRPr>
          </a:p>
        </p:txBody>
      </p:sp>
    </p:spTree>
    <p:extLst>
      <p:ext uri="{BB962C8B-B14F-4D97-AF65-F5344CB8AC3E}">
        <p14:creationId xmlns:p14="http://schemas.microsoft.com/office/powerpoint/2010/main" val="10402843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p:cNvSpPr>
          <p:nvPr>
            <p:ph type="title"/>
          </p:nvPr>
        </p:nvSpPr>
        <p:spPr>
          <a:xfrm>
            <a:off x="533400" y="76200"/>
            <a:ext cx="7772400" cy="1143000"/>
          </a:xfrm>
        </p:spPr>
        <p:txBody>
          <a:bodyPr/>
          <a:lstStyle/>
          <a:p>
            <a:r>
              <a:rPr lang="en-US" altLang="en-US" sz="3200" dirty="0">
                <a:ea typeface="ＭＳ Ｐゴシック" charset="-128"/>
              </a:rPr>
              <a:t>Where do we Define draw(p):</a:t>
            </a:r>
            <a:br>
              <a:rPr lang="en-US" altLang="en-US" sz="3200" dirty="0">
                <a:ea typeface="ＭＳ Ｐゴシック" charset="-128"/>
              </a:rPr>
            </a:br>
            <a:r>
              <a:rPr lang="en-US" altLang="en-US" sz="3200" dirty="0">
                <a:ea typeface="ＭＳ Ｐゴシック" charset="-128"/>
              </a:rPr>
              <a:t>Attempt</a:t>
            </a:r>
            <a:r>
              <a:rPr lang="zh-CN" altLang="en-US" sz="3200" dirty="0">
                <a:ea typeface="ＭＳ Ｐゴシック" charset="-128"/>
              </a:rPr>
              <a:t> </a:t>
            </a:r>
            <a:r>
              <a:rPr lang="en-US" altLang="zh-CN" sz="3200" dirty="0">
                <a:ea typeface="ＭＳ Ｐゴシック" charset="-128"/>
              </a:rPr>
              <a:t>(</a:t>
            </a:r>
            <a:r>
              <a:rPr lang="zh-CN" altLang="en-US" sz="3200" dirty="0">
                <a:ea typeface="ＭＳ Ｐゴシック" charset="-128"/>
              </a:rPr>
              <a:t>意图</a:t>
            </a:r>
            <a:r>
              <a:rPr lang="en-US" altLang="zh-CN" sz="3200" dirty="0">
                <a:ea typeface="ＭＳ Ｐゴシック" charset="-128"/>
              </a:rPr>
              <a:t>)</a:t>
            </a:r>
            <a:r>
              <a:rPr lang="en-US" altLang="en-US" sz="3200" dirty="0">
                <a:ea typeface="ＭＳ Ｐゴシック" charset="-128"/>
              </a:rPr>
              <a:t> 1: in Point as a Static Method</a:t>
            </a:r>
          </a:p>
        </p:txBody>
      </p:sp>
      <p:sp>
        <p:nvSpPr>
          <p:cNvPr id="4" name="Rectangle 3"/>
          <p:cNvSpPr/>
          <p:nvPr/>
        </p:nvSpPr>
        <p:spPr>
          <a:xfrm>
            <a:off x="762000" y="1600200"/>
            <a:ext cx="7239000" cy="2554288"/>
          </a:xfrm>
          <a:prstGeom prst="rect">
            <a:avLst/>
          </a:prstGeom>
          <a:ln>
            <a:solidFill>
              <a:schemeClr val="accent6">
                <a:lumMod val="50000"/>
              </a:schemeClr>
            </a:solidFill>
          </a:ln>
        </p:spPr>
        <p:txBody>
          <a:bodyPr>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defRPr/>
            </a:pPr>
            <a:r>
              <a:rPr lang="en-US" altLang="en-US" sz="1600" b="1" dirty="0">
                <a:solidFill>
                  <a:srgbClr val="7F0055"/>
                </a:solidFill>
                <a:latin typeface="Courier New" charset="0"/>
              </a:rPr>
              <a:t>public</a:t>
            </a:r>
            <a:r>
              <a:rPr lang="en-US" altLang="en-US" sz="1600" b="1" dirty="0">
                <a:solidFill>
                  <a:srgbClr val="000000"/>
                </a:solidFill>
                <a:latin typeface="Courier New" charset="0"/>
              </a:rPr>
              <a:t> </a:t>
            </a:r>
            <a:r>
              <a:rPr lang="en-US" altLang="en-US" sz="1600" b="1" dirty="0">
                <a:solidFill>
                  <a:srgbClr val="7F0055"/>
                </a:solidFill>
                <a:latin typeface="Courier New" charset="0"/>
              </a:rPr>
              <a:t>class</a:t>
            </a:r>
            <a:r>
              <a:rPr lang="en-US" altLang="en-US" sz="1600" b="1" dirty="0">
                <a:solidFill>
                  <a:srgbClr val="000000"/>
                </a:solidFill>
                <a:latin typeface="Courier New" charset="0"/>
              </a:rPr>
              <a:t> Point {</a:t>
            </a:r>
          </a:p>
          <a:p>
            <a:pPr>
              <a:defRPr/>
            </a:pPr>
            <a:r>
              <a:rPr lang="en-US" altLang="en-US" sz="1600" b="1" dirty="0">
                <a:solidFill>
                  <a:srgbClr val="7F0055"/>
                </a:solidFill>
                <a:latin typeface="Courier New" charset="0"/>
              </a:rPr>
              <a:t>    int</a:t>
            </a:r>
            <a:r>
              <a:rPr lang="en-US" altLang="en-US" sz="1600" b="1" dirty="0">
                <a:solidFill>
                  <a:srgbClr val="000000"/>
                </a:solidFill>
                <a:latin typeface="Courier New" charset="0"/>
              </a:rPr>
              <a:t> </a:t>
            </a:r>
            <a:r>
              <a:rPr lang="en-US" altLang="en-US" sz="1600" b="1" dirty="0">
                <a:solidFill>
                  <a:srgbClr val="0000C0"/>
                </a:solidFill>
                <a:latin typeface="Courier New" charset="0"/>
              </a:rPr>
              <a:t>x</a:t>
            </a:r>
            <a:r>
              <a:rPr lang="en-US" altLang="en-US" sz="1600" b="1" dirty="0">
                <a:solidFill>
                  <a:srgbClr val="000000"/>
                </a:solidFill>
                <a:latin typeface="Courier New" charset="0"/>
              </a:rPr>
              <a:t>;</a:t>
            </a:r>
          </a:p>
          <a:p>
            <a:pPr>
              <a:defRPr/>
            </a:pPr>
            <a:r>
              <a:rPr lang="en-US" altLang="en-US" sz="1600" dirty="0">
                <a:solidFill>
                  <a:srgbClr val="000000"/>
                </a:solidFill>
                <a:latin typeface="Courier New" charset="0"/>
              </a:rPr>
              <a:t>    </a:t>
            </a:r>
            <a:r>
              <a:rPr lang="en-US" altLang="en-US" sz="1600" b="1" dirty="0">
                <a:solidFill>
                  <a:srgbClr val="7F0055"/>
                </a:solidFill>
                <a:latin typeface="Courier New" charset="0"/>
              </a:rPr>
              <a:t>int</a:t>
            </a:r>
            <a:r>
              <a:rPr lang="en-US" altLang="en-US" sz="1600" b="1" dirty="0">
                <a:solidFill>
                  <a:srgbClr val="000000"/>
                </a:solidFill>
                <a:latin typeface="Courier New" charset="0"/>
              </a:rPr>
              <a:t> </a:t>
            </a:r>
            <a:r>
              <a:rPr lang="en-US" altLang="en-US" sz="1600" b="1" dirty="0">
                <a:solidFill>
                  <a:srgbClr val="0000C0"/>
                </a:solidFill>
                <a:latin typeface="Courier New" charset="0"/>
              </a:rPr>
              <a:t>y</a:t>
            </a:r>
            <a:r>
              <a:rPr lang="en-US" altLang="en-US" sz="1600" b="1" dirty="0">
                <a:solidFill>
                  <a:srgbClr val="000000"/>
                </a:solidFill>
                <a:latin typeface="Courier New" charset="0"/>
              </a:rPr>
              <a:t>;</a:t>
            </a:r>
          </a:p>
          <a:p>
            <a:pPr>
              <a:defRPr/>
            </a:pPr>
            <a:r>
              <a:rPr lang="en-US" altLang="en-US" sz="1600" dirty="0">
                <a:solidFill>
                  <a:srgbClr val="000000"/>
                </a:solidFill>
                <a:latin typeface="Courier New" charset="0"/>
              </a:rPr>
              <a:t>    </a:t>
            </a:r>
          </a:p>
          <a:p>
            <a:pPr>
              <a:defRPr/>
            </a:pPr>
            <a:r>
              <a:rPr lang="en-US" altLang="en-US" sz="1600" dirty="0">
                <a:solidFill>
                  <a:srgbClr val="000000"/>
                </a:solidFill>
                <a:latin typeface="Courier New" charset="0"/>
              </a:rPr>
              <a:t>    </a:t>
            </a:r>
            <a:r>
              <a:rPr lang="en-US" altLang="en-US" sz="1600" b="1" dirty="0">
                <a:solidFill>
                  <a:srgbClr val="7F0055"/>
                </a:solidFill>
                <a:latin typeface="Courier New" charset="0"/>
              </a:rPr>
              <a:t>public</a:t>
            </a:r>
            <a:r>
              <a:rPr lang="en-US" altLang="en-US" sz="1600" b="1" dirty="0">
                <a:solidFill>
                  <a:srgbClr val="000000"/>
                </a:solidFill>
                <a:latin typeface="Courier New" charset="0"/>
              </a:rPr>
              <a:t> </a:t>
            </a:r>
            <a:r>
              <a:rPr lang="en-US" altLang="en-US" sz="1600" b="1" dirty="0">
                <a:solidFill>
                  <a:srgbClr val="FF0000"/>
                </a:solidFill>
                <a:latin typeface="Courier New" charset="0"/>
              </a:rPr>
              <a:t>static</a:t>
            </a:r>
            <a:r>
              <a:rPr lang="en-US" altLang="en-US" sz="1600" b="1" dirty="0">
                <a:solidFill>
                  <a:srgbClr val="000000"/>
                </a:solidFill>
                <a:latin typeface="Courier New" charset="0"/>
              </a:rPr>
              <a:t> </a:t>
            </a:r>
            <a:r>
              <a:rPr lang="en-US" altLang="en-US" sz="1600" b="1" dirty="0">
                <a:solidFill>
                  <a:srgbClr val="7F0055"/>
                </a:solidFill>
                <a:latin typeface="Courier New" charset="0"/>
              </a:rPr>
              <a:t>void</a:t>
            </a:r>
            <a:r>
              <a:rPr lang="en-US" altLang="en-US" sz="1600" b="1" dirty="0">
                <a:solidFill>
                  <a:srgbClr val="000000"/>
                </a:solidFill>
                <a:latin typeface="Courier New" charset="0"/>
              </a:rPr>
              <a:t> draw(Point p) {</a:t>
            </a:r>
          </a:p>
          <a:p>
            <a:pPr>
              <a:defRPr/>
            </a:pPr>
            <a:r>
              <a:rPr lang="en-US" altLang="en-US" sz="1600" dirty="0">
                <a:solidFill>
                  <a:srgbClr val="000000"/>
                </a:solidFill>
                <a:latin typeface="Courier New" charset="0"/>
              </a:rPr>
              <a:t>        </a:t>
            </a:r>
            <a:r>
              <a:rPr lang="en-US" altLang="en-US" sz="1600" dirty="0" err="1">
                <a:solidFill>
                  <a:srgbClr val="000000"/>
                </a:solidFill>
                <a:latin typeface="Courier New" charset="0"/>
              </a:rPr>
              <a:t>StdDraw.filledCircle</a:t>
            </a:r>
            <a:r>
              <a:rPr lang="en-US" altLang="en-US" sz="1600" dirty="0">
                <a:solidFill>
                  <a:srgbClr val="000000"/>
                </a:solidFill>
                <a:latin typeface="Courier New" charset="0"/>
              </a:rPr>
              <a:t>(</a:t>
            </a:r>
            <a:r>
              <a:rPr lang="en-US" altLang="en-US" sz="1600" dirty="0" err="1">
                <a:solidFill>
                  <a:srgbClr val="000000"/>
                </a:solidFill>
                <a:latin typeface="Courier New" charset="0"/>
              </a:rPr>
              <a:t>p.</a:t>
            </a:r>
            <a:r>
              <a:rPr lang="en-US" altLang="en-US" sz="1600" dirty="0" err="1">
                <a:solidFill>
                  <a:srgbClr val="0000C0"/>
                </a:solidFill>
                <a:latin typeface="Courier New" charset="0"/>
              </a:rPr>
              <a:t>x</a:t>
            </a:r>
            <a:r>
              <a:rPr lang="en-US" altLang="en-US" sz="1600" dirty="0">
                <a:solidFill>
                  <a:srgbClr val="000000"/>
                </a:solidFill>
                <a:latin typeface="Courier New" charset="0"/>
              </a:rPr>
              <a:t>, </a:t>
            </a:r>
            <a:r>
              <a:rPr lang="en-US" altLang="en-US" sz="1600" dirty="0" err="1">
                <a:solidFill>
                  <a:srgbClr val="000000"/>
                </a:solidFill>
                <a:latin typeface="Courier New" charset="0"/>
              </a:rPr>
              <a:t>p.</a:t>
            </a:r>
            <a:r>
              <a:rPr lang="en-US" altLang="en-US" sz="1600" dirty="0" err="1">
                <a:solidFill>
                  <a:srgbClr val="0000C0"/>
                </a:solidFill>
                <a:latin typeface="Courier New" charset="0"/>
              </a:rPr>
              <a:t>y</a:t>
            </a:r>
            <a:r>
              <a:rPr lang="en-US" altLang="en-US" sz="1600" dirty="0">
                <a:solidFill>
                  <a:srgbClr val="000000"/>
                </a:solidFill>
                <a:latin typeface="Courier New" charset="0"/>
              </a:rPr>
              <a:t>, 3);</a:t>
            </a:r>
          </a:p>
          <a:p>
            <a:pPr>
              <a:defRPr/>
            </a:pPr>
            <a:r>
              <a:rPr lang="en-US" altLang="en-US" sz="1600" dirty="0">
                <a:solidFill>
                  <a:srgbClr val="000000"/>
                </a:solidFill>
                <a:latin typeface="Courier New" charset="0"/>
              </a:rPr>
              <a:t>        </a:t>
            </a:r>
            <a:r>
              <a:rPr lang="en-US" altLang="en-US" sz="1600" dirty="0" err="1">
                <a:solidFill>
                  <a:srgbClr val="000000"/>
                </a:solidFill>
                <a:latin typeface="Courier New" charset="0"/>
              </a:rPr>
              <a:t>StdDraw.textLeft</a:t>
            </a:r>
            <a:r>
              <a:rPr lang="en-US" altLang="en-US" sz="1600" dirty="0">
                <a:solidFill>
                  <a:srgbClr val="000000"/>
                </a:solidFill>
                <a:latin typeface="Courier New" charset="0"/>
              </a:rPr>
              <a:t>(</a:t>
            </a:r>
            <a:r>
              <a:rPr lang="en-US" altLang="en-US" sz="1600" dirty="0" err="1">
                <a:solidFill>
                  <a:srgbClr val="000000"/>
                </a:solidFill>
                <a:latin typeface="Courier New" charset="0"/>
              </a:rPr>
              <a:t>p.</a:t>
            </a:r>
            <a:r>
              <a:rPr lang="en-US" altLang="en-US" sz="1600" dirty="0" err="1">
                <a:solidFill>
                  <a:srgbClr val="0000C0"/>
                </a:solidFill>
                <a:latin typeface="Courier New" charset="0"/>
              </a:rPr>
              <a:t>x</a:t>
            </a:r>
            <a:r>
              <a:rPr lang="en-US" altLang="en-US" sz="1600" dirty="0">
                <a:solidFill>
                  <a:srgbClr val="000000"/>
                </a:solidFill>
                <a:latin typeface="Courier New" charset="0"/>
              </a:rPr>
              <a:t>, </a:t>
            </a:r>
            <a:r>
              <a:rPr lang="en-US" altLang="en-US" sz="1600" dirty="0" err="1">
                <a:solidFill>
                  <a:srgbClr val="000000"/>
                </a:solidFill>
                <a:latin typeface="Courier New" charset="0"/>
              </a:rPr>
              <a:t>p.</a:t>
            </a:r>
            <a:r>
              <a:rPr lang="en-US" altLang="en-US" sz="1600" dirty="0" err="1">
                <a:solidFill>
                  <a:srgbClr val="0000C0"/>
                </a:solidFill>
                <a:latin typeface="Courier New" charset="0"/>
              </a:rPr>
              <a:t>y</a:t>
            </a:r>
            <a:r>
              <a:rPr lang="en-US" altLang="en-US" sz="1600" dirty="0">
                <a:solidFill>
                  <a:srgbClr val="0000C0"/>
                </a:solidFill>
                <a:latin typeface="Courier New" charset="0"/>
              </a:rPr>
              <a:t>,</a:t>
            </a:r>
            <a:br>
              <a:rPr lang="en-US" altLang="en-US" sz="1600" dirty="0">
                <a:solidFill>
                  <a:srgbClr val="0000C0"/>
                </a:solidFill>
                <a:latin typeface="Courier New" charset="0"/>
              </a:rPr>
            </a:br>
            <a:r>
              <a:rPr lang="en-US" altLang="en-US" sz="1600" dirty="0">
                <a:solidFill>
                  <a:srgbClr val="0000C0"/>
                </a:solidFill>
                <a:latin typeface="Courier New" charset="0"/>
              </a:rPr>
              <a:t>                         </a:t>
            </a:r>
            <a:r>
              <a:rPr lang="en-US" altLang="en-US" sz="1600" dirty="0">
                <a:solidFill>
                  <a:srgbClr val="2A00FF"/>
                </a:solidFill>
                <a:latin typeface="Courier New" charset="0"/>
              </a:rPr>
              <a:t>"("</a:t>
            </a:r>
            <a:r>
              <a:rPr lang="en-US" altLang="en-US" sz="1600" dirty="0">
                <a:solidFill>
                  <a:srgbClr val="000000"/>
                </a:solidFill>
                <a:latin typeface="Courier New" charset="0"/>
              </a:rPr>
              <a:t> + </a:t>
            </a:r>
            <a:r>
              <a:rPr lang="en-US" altLang="en-US" sz="1600" dirty="0" err="1">
                <a:solidFill>
                  <a:srgbClr val="000000"/>
                </a:solidFill>
                <a:latin typeface="Courier New" charset="0"/>
              </a:rPr>
              <a:t>p.</a:t>
            </a:r>
            <a:r>
              <a:rPr lang="en-US" altLang="en-US" sz="1600" dirty="0" err="1">
                <a:solidFill>
                  <a:srgbClr val="0000C0"/>
                </a:solidFill>
                <a:latin typeface="Courier New" charset="0"/>
              </a:rPr>
              <a:t>x</a:t>
            </a:r>
            <a:r>
              <a:rPr lang="en-US" altLang="en-US" sz="1600" dirty="0">
                <a:solidFill>
                  <a:srgbClr val="000000"/>
                </a:solidFill>
                <a:latin typeface="Courier New" charset="0"/>
              </a:rPr>
              <a:t> + </a:t>
            </a:r>
            <a:r>
              <a:rPr lang="en-US" altLang="en-US" sz="1600" dirty="0">
                <a:solidFill>
                  <a:srgbClr val="2A00FF"/>
                </a:solidFill>
                <a:latin typeface="Courier New" charset="0"/>
              </a:rPr>
              <a:t>", "</a:t>
            </a:r>
            <a:r>
              <a:rPr lang="en-US" altLang="en-US" sz="1600" dirty="0">
                <a:solidFill>
                  <a:srgbClr val="000000"/>
                </a:solidFill>
                <a:latin typeface="Courier New" charset="0"/>
              </a:rPr>
              <a:t> + </a:t>
            </a:r>
            <a:r>
              <a:rPr lang="en-US" altLang="en-US" sz="1600" dirty="0" err="1">
                <a:solidFill>
                  <a:srgbClr val="000000"/>
                </a:solidFill>
                <a:latin typeface="Courier New" charset="0"/>
              </a:rPr>
              <a:t>p.</a:t>
            </a:r>
            <a:r>
              <a:rPr lang="en-US" altLang="en-US" sz="1600" dirty="0" err="1">
                <a:solidFill>
                  <a:srgbClr val="0000C0"/>
                </a:solidFill>
                <a:latin typeface="Courier New" charset="0"/>
              </a:rPr>
              <a:t>y</a:t>
            </a:r>
            <a:r>
              <a:rPr lang="en-US" altLang="en-US" sz="1600" dirty="0">
                <a:solidFill>
                  <a:srgbClr val="000000"/>
                </a:solidFill>
                <a:latin typeface="Courier New" charset="0"/>
              </a:rPr>
              <a:t> + </a:t>
            </a:r>
            <a:r>
              <a:rPr lang="en-US" altLang="en-US" sz="1600" dirty="0">
                <a:solidFill>
                  <a:srgbClr val="2A00FF"/>
                </a:solidFill>
                <a:latin typeface="Courier New" charset="0"/>
              </a:rPr>
              <a:t>")” </a:t>
            </a:r>
            <a:r>
              <a:rPr lang="en-US" altLang="en-US" sz="1600" dirty="0">
                <a:solidFill>
                  <a:srgbClr val="000000"/>
                </a:solidFill>
                <a:latin typeface="Courier New" charset="0"/>
              </a:rPr>
              <a:t>);</a:t>
            </a:r>
          </a:p>
          <a:p>
            <a:pPr>
              <a:defRPr/>
            </a:pPr>
            <a:r>
              <a:rPr lang="en-US" altLang="en-US" sz="1600" dirty="0">
                <a:solidFill>
                  <a:srgbClr val="000000"/>
                </a:solidFill>
                <a:latin typeface="Courier New" charset="0"/>
              </a:rPr>
              <a:t>    }</a:t>
            </a:r>
          </a:p>
          <a:p>
            <a:pPr>
              <a:defRPr/>
            </a:pPr>
            <a:r>
              <a:rPr lang="en-US" altLang="en-US" sz="1600" dirty="0">
                <a:solidFill>
                  <a:srgbClr val="000000"/>
                </a:solidFill>
                <a:latin typeface="Courier New" charset="0"/>
              </a:rPr>
              <a:t>}</a:t>
            </a:r>
            <a:endParaRPr lang="en-US" altLang="en-US" sz="1100" dirty="0">
              <a:solidFill>
                <a:srgbClr val="000000"/>
              </a:solidFill>
            </a:endParaRPr>
          </a:p>
        </p:txBody>
      </p:sp>
      <p:sp>
        <p:nvSpPr>
          <p:cNvPr id="5" name="Rectangle 4"/>
          <p:cNvSpPr>
            <a:spLocks noChangeArrowheads="1"/>
          </p:cNvSpPr>
          <p:nvPr/>
        </p:nvSpPr>
        <p:spPr bwMode="auto">
          <a:xfrm>
            <a:off x="838200" y="4419600"/>
            <a:ext cx="62484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lvl="1" eaLnBrk="1" hangingPunct="1">
              <a:lnSpc>
                <a:spcPct val="80000"/>
              </a:lnSpc>
              <a:spcBef>
                <a:spcPct val="0"/>
              </a:spcBef>
              <a:buClrTx/>
              <a:buSzTx/>
              <a:buFont typeface="Wingdings 2" charset="2"/>
              <a:buNone/>
            </a:pPr>
            <a:r>
              <a:rPr lang="en-US" altLang="en-US" sz="2000">
                <a:solidFill>
                  <a:srgbClr val="000000"/>
                </a:solidFill>
                <a:latin typeface="Courier New" charset="0"/>
              </a:rPr>
              <a:t>Point p1 = new Point();</a:t>
            </a:r>
          </a:p>
          <a:p>
            <a:pPr lvl="1" eaLnBrk="1" hangingPunct="1">
              <a:lnSpc>
                <a:spcPct val="80000"/>
              </a:lnSpc>
              <a:spcBef>
                <a:spcPct val="0"/>
              </a:spcBef>
              <a:buClrTx/>
              <a:buSzTx/>
              <a:buFont typeface="Wingdings 2" charset="2"/>
              <a:buNone/>
            </a:pPr>
            <a:r>
              <a:rPr lang="en-US" altLang="en-US" sz="2000">
                <a:solidFill>
                  <a:srgbClr val="000000"/>
                </a:solidFill>
                <a:latin typeface="Courier New" charset="0"/>
              </a:rPr>
              <a:t>p1.x = 7; p1.y = 2;</a:t>
            </a:r>
          </a:p>
          <a:p>
            <a:pPr lvl="1" eaLnBrk="1" hangingPunct="1">
              <a:lnSpc>
                <a:spcPct val="80000"/>
              </a:lnSpc>
              <a:spcBef>
                <a:spcPct val="0"/>
              </a:spcBef>
              <a:buClrTx/>
              <a:buSzTx/>
              <a:buFont typeface="Wingdings 2" charset="2"/>
              <a:buNone/>
            </a:pPr>
            <a:r>
              <a:rPr lang="en-US" altLang="en-US" sz="2000">
                <a:solidFill>
                  <a:srgbClr val="000000"/>
                </a:solidFill>
                <a:latin typeface="Courier New" charset="0"/>
              </a:rPr>
              <a:t>Point.draw(p1);</a:t>
            </a:r>
          </a:p>
          <a:p>
            <a:pPr lvl="1" eaLnBrk="1" hangingPunct="1">
              <a:lnSpc>
                <a:spcPct val="80000"/>
              </a:lnSpc>
              <a:spcBef>
                <a:spcPct val="0"/>
              </a:spcBef>
              <a:buClrTx/>
              <a:buSzTx/>
              <a:buFont typeface="Wingdings 2" charset="2"/>
              <a:buNone/>
            </a:pPr>
            <a:endParaRPr lang="en-US" altLang="en-US" sz="2000">
              <a:solidFill>
                <a:srgbClr val="000000"/>
              </a:solidFill>
              <a:latin typeface="Courier New" charset="0"/>
            </a:endParaRPr>
          </a:p>
          <a:p>
            <a:pPr lvl="1" eaLnBrk="1" hangingPunct="1">
              <a:lnSpc>
                <a:spcPct val="80000"/>
              </a:lnSpc>
              <a:spcBef>
                <a:spcPct val="0"/>
              </a:spcBef>
              <a:buClrTx/>
              <a:buSzTx/>
              <a:buFont typeface="Wingdings 2" charset="2"/>
              <a:buNone/>
            </a:pPr>
            <a:r>
              <a:rPr lang="en-US" altLang="en-US" sz="2000">
                <a:solidFill>
                  <a:srgbClr val="000000"/>
                </a:solidFill>
                <a:latin typeface="Courier New" charset="0"/>
              </a:rPr>
              <a:t>Point p2 = new Point();</a:t>
            </a:r>
          </a:p>
          <a:p>
            <a:pPr lvl="1" eaLnBrk="1" hangingPunct="1">
              <a:lnSpc>
                <a:spcPct val="80000"/>
              </a:lnSpc>
              <a:spcBef>
                <a:spcPct val="0"/>
              </a:spcBef>
              <a:buClrTx/>
              <a:buSzTx/>
              <a:buFont typeface="Wingdings 2" charset="2"/>
              <a:buNone/>
            </a:pPr>
            <a:r>
              <a:rPr lang="en-US" altLang="en-US" sz="2000">
                <a:solidFill>
                  <a:srgbClr val="000000"/>
                </a:solidFill>
                <a:latin typeface="Courier New" charset="0"/>
              </a:rPr>
              <a:t>p2.x = 4; p2.y = 3;</a:t>
            </a:r>
          </a:p>
          <a:p>
            <a:pPr lvl="1" eaLnBrk="1" hangingPunct="1">
              <a:lnSpc>
                <a:spcPct val="80000"/>
              </a:lnSpc>
              <a:spcBef>
                <a:spcPct val="0"/>
              </a:spcBef>
              <a:buClrTx/>
              <a:buSzTx/>
              <a:buFont typeface="Wingdings 2" charset="2"/>
              <a:buNone/>
            </a:pPr>
            <a:r>
              <a:rPr lang="en-US" altLang="en-US" sz="2000">
                <a:solidFill>
                  <a:srgbClr val="000000"/>
                </a:solidFill>
                <a:latin typeface="Courier New" charset="0"/>
              </a:rPr>
              <a:t>Point.draw(p2);</a:t>
            </a:r>
            <a:endParaRPr lang="en-US" altLang="en-US" sz="2000">
              <a:solidFill>
                <a:srgbClr val="000000"/>
              </a:solidFill>
              <a:latin typeface="Times New Roman" charset="0"/>
            </a:endParaRPr>
          </a:p>
        </p:txBody>
      </p:sp>
      <p:sp>
        <p:nvSpPr>
          <p:cNvPr id="2" name="Slide Number Placeholder 3">
            <a:extLst>
              <a:ext uri="{FF2B5EF4-FFF2-40B4-BE49-F238E27FC236}">
                <a16:creationId xmlns:a16="http://schemas.microsoft.com/office/drawing/2014/main" id="{B3262B1D-D678-C974-25CE-B03F003D6603}"/>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fld id="{2195C934-F6C7-F245-99E7-D52B1EA05B5C}" type="slidenum">
              <a:rPr lang="en-US" altLang="en-US" sz="1200">
                <a:solidFill>
                  <a:srgbClr val="000000"/>
                </a:solidFill>
                <a:latin typeface="Tahoma" charset="0"/>
              </a:rPr>
              <a:pPr eaLnBrk="1" hangingPunct="1">
                <a:spcBef>
                  <a:spcPct val="0"/>
                </a:spcBef>
                <a:buClrTx/>
                <a:buSzTx/>
                <a:buFontTx/>
                <a:buNone/>
              </a:pPr>
              <a:t>37</a:t>
            </a:fld>
            <a:endParaRPr lang="en-US" altLang="en-US" sz="1200" dirty="0">
              <a:solidFill>
                <a:srgbClr val="000000"/>
              </a:solidFill>
              <a:latin typeface="Tahoma" charset="0"/>
            </a:endParaRPr>
          </a:p>
        </p:txBody>
      </p:sp>
    </p:spTree>
    <p:extLst>
      <p:ext uri="{BB962C8B-B14F-4D97-AF65-F5344CB8AC3E}">
        <p14:creationId xmlns:p14="http://schemas.microsoft.com/office/powerpoint/2010/main" val="13943640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a:xfrm>
            <a:off x="533400" y="76200"/>
            <a:ext cx="7772400" cy="1143000"/>
          </a:xfrm>
        </p:spPr>
        <p:txBody>
          <a:bodyPr/>
          <a:lstStyle/>
          <a:p>
            <a:r>
              <a:rPr lang="en-US" altLang="en-US">
                <a:ea typeface="ＭＳ Ｐゴシック" charset="-128"/>
              </a:rPr>
              <a:t>Consistent Data Access and Method Access</a:t>
            </a:r>
          </a:p>
        </p:txBody>
      </p:sp>
      <p:sp>
        <p:nvSpPr>
          <p:cNvPr id="133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53C421E2-9B80-FF43-99B0-1DCB618F3461}" type="slidenum">
              <a:rPr lang="en-US" altLang="en-US" sz="1200">
                <a:solidFill>
                  <a:srgbClr val="000000"/>
                </a:solidFill>
                <a:latin typeface="Tahoma" charset="0"/>
              </a:rPr>
              <a:pPr>
                <a:spcBef>
                  <a:spcPct val="0"/>
                </a:spcBef>
                <a:buClrTx/>
                <a:buSzTx/>
                <a:buFontTx/>
                <a:buNone/>
              </a:pPr>
              <a:t>38</a:t>
            </a:fld>
            <a:endParaRPr lang="en-US" altLang="en-US" sz="1200">
              <a:solidFill>
                <a:srgbClr val="000000"/>
              </a:solidFill>
              <a:latin typeface="Tahoma" charset="0"/>
            </a:endParaRPr>
          </a:p>
        </p:txBody>
      </p:sp>
      <p:sp>
        <p:nvSpPr>
          <p:cNvPr id="5" name="Rectangle 4"/>
          <p:cNvSpPr/>
          <p:nvPr/>
        </p:nvSpPr>
        <p:spPr>
          <a:xfrm>
            <a:off x="3276600" y="2743200"/>
            <a:ext cx="3922713" cy="2124075"/>
          </a:xfrm>
          <a:prstGeom prst="rect">
            <a:avLst/>
          </a:prstGeom>
          <a:ln>
            <a:solidFill>
              <a:schemeClr val="accent6">
                <a:lumMod val="50000"/>
              </a:schemeClr>
            </a:solidFill>
          </a:ln>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defRPr/>
            </a:pPr>
            <a:r>
              <a:rPr lang="en-US" altLang="en-US" sz="2200">
                <a:solidFill>
                  <a:srgbClr val="000000"/>
                </a:solidFill>
                <a:latin typeface="Courier New" charset="0"/>
              </a:rPr>
              <a:t>Point p = new Point();</a:t>
            </a:r>
          </a:p>
          <a:p>
            <a:pPr>
              <a:defRPr/>
            </a:pPr>
            <a:br>
              <a:rPr lang="en-US" altLang="en-US" sz="2200">
                <a:solidFill>
                  <a:srgbClr val="000000"/>
                </a:solidFill>
                <a:latin typeface="Courier New" charset="0"/>
              </a:rPr>
            </a:br>
            <a:r>
              <a:rPr lang="en-US" altLang="en-US" sz="2200">
                <a:solidFill>
                  <a:srgbClr val="000000"/>
                </a:solidFill>
                <a:latin typeface="Courier New" charset="0"/>
              </a:rPr>
              <a:t>p.x = 10;</a:t>
            </a:r>
          </a:p>
          <a:p>
            <a:pPr>
              <a:defRPr/>
            </a:pPr>
            <a:r>
              <a:rPr lang="en-US" altLang="en-US" sz="2200">
                <a:solidFill>
                  <a:srgbClr val="000000"/>
                </a:solidFill>
                <a:latin typeface="Courier New" charset="0"/>
              </a:rPr>
              <a:t>p.y = 5;</a:t>
            </a:r>
          </a:p>
          <a:p>
            <a:pPr>
              <a:defRPr/>
            </a:pPr>
            <a:br>
              <a:rPr lang="en-US" altLang="en-US" sz="2200">
                <a:solidFill>
                  <a:srgbClr val="000000"/>
                </a:solidFill>
                <a:latin typeface="Courier New" charset="0"/>
              </a:rPr>
            </a:br>
            <a:r>
              <a:rPr lang="en-US" altLang="en-US" sz="2200">
                <a:solidFill>
                  <a:srgbClr val="000000"/>
                </a:solidFill>
                <a:latin typeface="Courier New" charset="0"/>
              </a:rPr>
              <a:t>Point.draw(p);</a:t>
            </a:r>
            <a:endParaRPr lang="en-US" altLang="en-US">
              <a:solidFill>
                <a:srgbClr val="000000"/>
              </a:solidFill>
              <a:latin typeface="Courier New" charset="0"/>
            </a:endParaRPr>
          </a:p>
        </p:txBody>
      </p:sp>
      <p:sp>
        <p:nvSpPr>
          <p:cNvPr id="7" name="Rectangular Callout 6"/>
          <p:cNvSpPr/>
          <p:nvPr/>
        </p:nvSpPr>
        <p:spPr bwMode="auto">
          <a:xfrm>
            <a:off x="1143000" y="1600200"/>
            <a:ext cx="1600200" cy="990600"/>
          </a:xfrm>
          <a:prstGeom prst="wedgeRectCallout">
            <a:avLst>
              <a:gd name="adj1" fmla="val 105529"/>
              <a:gd name="adj2" fmla="val 145415"/>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ctr">
              <a:defRPr/>
            </a:pPr>
            <a:r>
              <a:rPr lang="en-US" altLang="en-US" sz="1800">
                <a:solidFill>
                  <a:srgbClr val="C00000"/>
                </a:solidFill>
              </a:rPr>
              <a:t>Accessing point p</a:t>
            </a:r>
            <a:r>
              <a:rPr lang="ja-JP" altLang="en-US" sz="1800">
                <a:solidFill>
                  <a:srgbClr val="C00000"/>
                </a:solidFill>
              </a:rPr>
              <a:t>’</a:t>
            </a:r>
            <a:r>
              <a:rPr lang="en-US" altLang="ja-JP" sz="1800">
                <a:solidFill>
                  <a:srgbClr val="C00000"/>
                </a:solidFill>
              </a:rPr>
              <a:t>s x attribute</a:t>
            </a:r>
            <a:endParaRPr lang="en-US" altLang="en-US" sz="1800">
              <a:solidFill>
                <a:srgbClr val="C00000"/>
              </a:solidFill>
            </a:endParaRPr>
          </a:p>
        </p:txBody>
      </p:sp>
      <p:sp>
        <p:nvSpPr>
          <p:cNvPr id="8" name="Rectangular Callout 7"/>
          <p:cNvSpPr/>
          <p:nvPr/>
        </p:nvSpPr>
        <p:spPr bwMode="auto">
          <a:xfrm>
            <a:off x="914400" y="4114800"/>
            <a:ext cx="1600200" cy="1219200"/>
          </a:xfrm>
          <a:prstGeom prst="wedgeRectCallout">
            <a:avLst>
              <a:gd name="adj1" fmla="val 102599"/>
              <a:gd name="adj2" fmla="val 102146"/>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ctr">
              <a:defRPr/>
            </a:pPr>
            <a:r>
              <a:rPr lang="en-US" altLang="en-US" sz="1800">
                <a:solidFill>
                  <a:srgbClr val="C00000"/>
                </a:solidFill>
              </a:rPr>
              <a:t>Accessing point p</a:t>
            </a:r>
            <a:r>
              <a:rPr lang="ja-JP" altLang="en-US" sz="1800">
                <a:solidFill>
                  <a:srgbClr val="C00000"/>
                </a:solidFill>
              </a:rPr>
              <a:t>’</a:t>
            </a:r>
            <a:r>
              <a:rPr lang="en-US" altLang="ja-JP" sz="1800">
                <a:solidFill>
                  <a:srgbClr val="C00000"/>
                </a:solidFill>
              </a:rPr>
              <a:t>s  </a:t>
            </a:r>
            <a:br>
              <a:rPr lang="en-US" altLang="ja-JP" sz="1800">
                <a:solidFill>
                  <a:srgbClr val="C00000"/>
                </a:solidFill>
              </a:rPr>
            </a:br>
            <a:r>
              <a:rPr lang="en-US" altLang="ja-JP" sz="1800">
                <a:solidFill>
                  <a:srgbClr val="C00000"/>
                </a:solidFill>
              </a:rPr>
              <a:t>draw</a:t>
            </a:r>
          </a:p>
          <a:p>
            <a:pPr algn="ctr">
              <a:defRPr/>
            </a:pPr>
            <a:r>
              <a:rPr lang="en-US" altLang="en-US" sz="1800">
                <a:solidFill>
                  <a:srgbClr val="C00000"/>
                </a:solidFill>
              </a:rPr>
              <a:t>behavior</a:t>
            </a:r>
          </a:p>
        </p:txBody>
      </p:sp>
      <p:sp>
        <p:nvSpPr>
          <p:cNvPr id="12" name="Rectangle 11"/>
          <p:cNvSpPr>
            <a:spLocks noChangeArrowheads="1"/>
          </p:cNvSpPr>
          <p:nvPr/>
        </p:nvSpPr>
        <p:spPr bwMode="auto">
          <a:xfrm>
            <a:off x="3363913" y="5486400"/>
            <a:ext cx="17097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br>
              <a:rPr lang="en-US" altLang="en-US" sz="2200" dirty="0">
                <a:solidFill>
                  <a:srgbClr val="000000"/>
                </a:solidFill>
                <a:latin typeface="Courier New" charset="0"/>
              </a:rPr>
            </a:br>
            <a:r>
              <a:rPr lang="en-US" altLang="en-US" sz="2200" dirty="0" err="1">
                <a:solidFill>
                  <a:srgbClr val="000000"/>
                </a:solidFill>
                <a:latin typeface="Courier New" charset="0"/>
              </a:rPr>
              <a:t>p.draw</a:t>
            </a:r>
            <a:r>
              <a:rPr lang="en-US" altLang="en-US" sz="2200" dirty="0">
                <a:solidFill>
                  <a:srgbClr val="000000"/>
                </a:solidFill>
                <a:latin typeface="Courier New" charset="0"/>
              </a:rPr>
              <a:t>();</a:t>
            </a:r>
            <a:endParaRPr lang="en-US" altLang="en-US" sz="500" dirty="0">
              <a:solidFill>
                <a:srgbClr val="000000"/>
              </a:solidFill>
              <a:latin typeface="Courier New" charset="0"/>
            </a:endParaRPr>
          </a:p>
        </p:txBody>
      </p:sp>
    </p:spTree>
    <p:extLst>
      <p:ext uri="{BB962C8B-B14F-4D97-AF65-F5344CB8AC3E}">
        <p14:creationId xmlns:p14="http://schemas.microsoft.com/office/powerpoint/2010/main" val="1735586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p:cNvSpPr>
          <p:nvPr>
            <p:ph type="title"/>
          </p:nvPr>
        </p:nvSpPr>
        <p:spPr/>
        <p:txBody>
          <a:bodyPr/>
          <a:lstStyle/>
          <a:p>
            <a:r>
              <a:rPr lang="en-US" altLang="en-US">
                <a:ea typeface="ＭＳ Ｐゴシック" charset="-128"/>
              </a:rPr>
              <a:t>Instance Methods</a:t>
            </a:r>
          </a:p>
        </p:txBody>
      </p:sp>
      <p:sp>
        <p:nvSpPr>
          <p:cNvPr id="134146" name="Rectangle 3"/>
          <p:cNvSpPr>
            <a:spLocks noGrp="1"/>
          </p:cNvSpPr>
          <p:nvPr>
            <p:ph type="body" idx="1"/>
          </p:nvPr>
        </p:nvSpPr>
        <p:spPr/>
        <p:txBody>
          <a:bodyPr/>
          <a:lstStyle/>
          <a:p>
            <a:pPr>
              <a:tabLst>
                <a:tab pos="2227263" algn="l"/>
              </a:tabLst>
            </a:pPr>
            <a:r>
              <a:rPr lang="en-US" altLang="en-US" sz="2000" b="1" dirty="0">
                <a:ea typeface="ＭＳ Ｐゴシック" charset="-128"/>
              </a:rPr>
              <a:t>instance method</a:t>
            </a:r>
            <a:r>
              <a:rPr lang="en-US" altLang="en-US" sz="2000" dirty="0">
                <a:ea typeface="ＭＳ Ｐゴシック" charset="-128"/>
              </a:rPr>
              <a:t> (or </a:t>
            </a:r>
            <a:r>
              <a:rPr lang="en-US" altLang="en-US" sz="2000" b="1" dirty="0">
                <a:ea typeface="ＭＳ Ｐゴシック" charset="-128"/>
              </a:rPr>
              <a:t>object method</a:t>
            </a:r>
            <a:r>
              <a:rPr lang="en-US" altLang="en-US" sz="2000" dirty="0">
                <a:ea typeface="ＭＳ Ｐゴシック" charset="-128"/>
              </a:rPr>
              <a:t>): Exists inside each object of a class and gives behavior to each object.</a:t>
            </a:r>
          </a:p>
          <a:p>
            <a:pPr lvl="1">
              <a:buFont typeface="Wingdings 2" charset="2"/>
              <a:buNone/>
              <a:tabLst>
                <a:tab pos="2227263" algn="l"/>
              </a:tabLst>
            </a:pPr>
            <a:endParaRPr lang="en-US" altLang="en-US" sz="600" dirty="0">
              <a:latin typeface="Courier New" charset="0"/>
              <a:ea typeface="ＭＳ Ｐゴシック" charset="-128"/>
            </a:endParaRPr>
          </a:p>
          <a:p>
            <a:pPr lvl="1">
              <a:buFont typeface="Wingdings 2" charset="2"/>
              <a:buNone/>
              <a:tabLst>
                <a:tab pos="2227263" algn="l"/>
              </a:tabLst>
            </a:pPr>
            <a:endParaRPr lang="en-US" altLang="en-US" sz="600" dirty="0">
              <a:latin typeface="Courier New" charset="0"/>
              <a:ea typeface="ＭＳ Ｐゴシック" charset="-128"/>
            </a:endParaRPr>
          </a:p>
          <a:p>
            <a:pPr lvl="1">
              <a:buFont typeface="Wingdings 2" charset="2"/>
              <a:buNone/>
              <a:tabLst>
                <a:tab pos="2227263" algn="l"/>
              </a:tabLst>
            </a:pPr>
            <a:r>
              <a:rPr lang="en-US" altLang="en-US" sz="1800" dirty="0">
                <a:latin typeface="Courier New" charset="0"/>
                <a:ea typeface="ＭＳ Ｐゴシック" charset="-128"/>
              </a:rPr>
              <a:t>	public </a:t>
            </a:r>
            <a:r>
              <a:rPr lang="en-US" altLang="en-US" sz="1800" b="1" dirty="0">
                <a:ea typeface="ＭＳ Ｐゴシック" charset="-128"/>
              </a:rPr>
              <a:t>type</a:t>
            </a:r>
            <a:r>
              <a:rPr lang="en-US" altLang="en-US" sz="1800" dirty="0">
                <a:latin typeface="Courier New" charset="0"/>
                <a:ea typeface="ＭＳ Ｐゴシック" charset="-128"/>
              </a:rPr>
              <a:t> </a:t>
            </a:r>
            <a:r>
              <a:rPr lang="en-US" altLang="en-US" sz="1800" b="1" dirty="0">
                <a:ea typeface="ＭＳ Ｐゴシック" charset="-128"/>
              </a:rPr>
              <a:t>name</a:t>
            </a:r>
            <a:r>
              <a:rPr lang="en-US" altLang="en-US" sz="1800" dirty="0">
                <a:latin typeface="Courier New" charset="0"/>
                <a:ea typeface="ＭＳ Ｐゴシック" charset="-128"/>
              </a:rPr>
              <a:t>(</a:t>
            </a:r>
            <a:r>
              <a:rPr lang="en-US" altLang="en-US" sz="1800" b="1" dirty="0">
                <a:ea typeface="ＭＳ Ｐゴシック" charset="-128"/>
              </a:rPr>
              <a:t>parameters</a:t>
            </a:r>
            <a:r>
              <a:rPr lang="en-US" altLang="en-US" sz="1800" dirty="0">
                <a:latin typeface="Courier New" charset="0"/>
                <a:ea typeface="ＭＳ Ｐゴシック" charset="-128"/>
              </a:rPr>
              <a:t>) {</a:t>
            </a:r>
          </a:p>
          <a:p>
            <a:pPr lvl="1">
              <a:buFont typeface="Wingdings 2" charset="2"/>
              <a:buNone/>
              <a:tabLst>
                <a:tab pos="2227263" algn="l"/>
              </a:tabLst>
            </a:pPr>
            <a:r>
              <a:rPr lang="en-US" altLang="en-US" sz="1800" dirty="0">
                <a:latin typeface="Courier New" charset="0"/>
                <a:ea typeface="ＭＳ Ｐゴシック" charset="-128"/>
              </a:rPr>
              <a:t>	    </a:t>
            </a:r>
            <a:r>
              <a:rPr lang="en-US" altLang="en-US" sz="1800" b="1" dirty="0">
                <a:ea typeface="ＭＳ Ｐゴシック" charset="-128"/>
              </a:rPr>
              <a:t>statements</a:t>
            </a:r>
            <a:r>
              <a:rPr lang="en-US" altLang="en-US" sz="1800" dirty="0">
                <a:latin typeface="Courier New" charset="0"/>
                <a:ea typeface="ＭＳ Ｐゴシック" charset="-128"/>
              </a:rPr>
              <a:t>;</a:t>
            </a:r>
          </a:p>
          <a:p>
            <a:pPr lvl="1">
              <a:buFont typeface="Wingdings 2" charset="2"/>
              <a:buNone/>
              <a:tabLst>
                <a:tab pos="2227263" algn="l"/>
              </a:tabLst>
            </a:pPr>
            <a:r>
              <a:rPr lang="en-US" altLang="en-US" sz="1800" dirty="0">
                <a:latin typeface="Courier New" charset="0"/>
                <a:ea typeface="ＭＳ Ｐゴシック" charset="-128"/>
              </a:rPr>
              <a:t>	}</a:t>
            </a:r>
          </a:p>
          <a:p>
            <a:pPr lvl="1">
              <a:buFont typeface="Wingdings 2" charset="2"/>
              <a:buNone/>
              <a:tabLst>
                <a:tab pos="2227263" algn="l"/>
              </a:tabLst>
            </a:pPr>
            <a:endParaRPr lang="en-US" altLang="en-US" sz="600" dirty="0">
              <a:latin typeface="Courier New" charset="0"/>
              <a:ea typeface="ＭＳ Ｐゴシック" charset="-128"/>
            </a:endParaRPr>
          </a:p>
          <a:p>
            <a:pPr lvl="1">
              <a:buFont typeface="Arial" panose="020B0604020202020204" pitchFamily="34" charset="0"/>
              <a:buChar char="•"/>
              <a:tabLst>
                <a:tab pos="2227263" algn="l"/>
              </a:tabLst>
            </a:pPr>
            <a:r>
              <a:rPr lang="en-US" altLang="en-US" sz="1800" dirty="0">
                <a:ea typeface="ＭＳ Ｐゴシック" charset="-128"/>
              </a:rPr>
              <a:t>same syntax as static methods, but </a:t>
            </a:r>
            <a:r>
              <a:rPr lang="en-US" altLang="en-US" sz="1800" dirty="0">
                <a:solidFill>
                  <a:srgbClr val="FF0000"/>
                </a:solidFill>
                <a:ea typeface="ＭＳ Ｐゴシック" charset="-128"/>
              </a:rPr>
              <a:t>without </a:t>
            </a:r>
            <a:r>
              <a:rPr lang="en-US" altLang="en-US" sz="1800" dirty="0">
                <a:solidFill>
                  <a:srgbClr val="FF0000"/>
                </a:solidFill>
                <a:latin typeface="Courier New" charset="0"/>
                <a:ea typeface="ＭＳ Ｐゴシック" charset="-128"/>
              </a:rPr>
              <a:t>static</a:t>
            </a:r>
            <a:r>
              <a:rPr lang="en-US" altLang="en-US" sz="1800" dirty="0">
                <a:solidFill>
                  <a:srgbClr val="FF0000"/>
                </a:solidFill>
                <a:ea typeface="ＭＳ Ｐゴシック" charset="-128"/>
              </a:rPr>
              <a:t> keyword</a:t>
            </a:r>
          </a:p>
          <a:p>
            <a:pPr lvl="1">
              <a:buFont typeface="Wingdings 2" charset="2"/>
              <a:buNone/>
              <a:tabLst>
                <a:tab pos="2227263" algn="l"/>
              </a:tabLst>
            </a:pPr>
            <a:endParaRPr lang="en-US" altLang="en-US" sz="1800" dirty="0">
              <a:ea typeface="ＭＳ Ｐゴシック" charset="-128"/>
            </a:endParaRPr>
          </a:p>
          <a:p>
            <a:pPr lvl="1">
              <a:buFont typeface="Wingdings 2" charset="2"/>
              <a:buNone/>
              <a:tabLst>
                <a:tab pos="2227263" algn="l"/>
              </a:tabLst>
            </a:pPr>
            <a:r>
              <a:rPr lang="en-US" altLang="en-US" sz="1800" dirty="0">
                <a:ea typeface="ＭＳ Ｐゴシック" charset="-128"/>
              </a:rPr>
              <a:t>	Example:</a:t>
            </a:r>
          </a:p>
          <a:p>
            <a:pPr lvl="1">
              <a:lnSpc>
                <a:spcPct val="80000"/>
              </a:lnSpc>
              <a:buFont typeface="Wingdings 2" charset="2"/>
              <a:buNone/>
              <a:tabLst>
                <a:tab pos="2227263" algn="l"/>
              </a:tabLst>
            </a:pPr>
            <a:endParaRPr lang="en-US" altLang="en-US" sz="600" dirty="0">
              <a:latin typeface="Courier New" charset="0"/>
              <a:ea typeface="ＭＳ Ｐゴシック" charset="-128"/>
            </a:endParaRPr>
          </a:p>
          <a:p>
            <a:pPr lvl="1">
              <a:lnSpc>
                <a:spcPct val="80000"/>
              </a:lnSpc>
              <a:buFont typeface="Wingdings 2" charset="2"/>
              <a:buNone/>
              <a:tabLst>
                <a:tab pos="2227263" algn="l"/>
              </a:tabLst>
            </a:pPr>
            <a:r>
              <a:rPr lang="en-US" altLang="en-US" sz="1800" dirty="0">
                <a:latin typeface="Courier New" charset="0"/>
                <a:ea typeface="ＭＳ Ｐゴシック" charset="-128"/>
              </a:rPr>
              <a:t>	public void shout() {</a:t>
            </a:r>
          </a:p>
          <a:p>
            <a:pPr lvl="1">
              <a:lnSpc>
                <a:spcPct val="80000"/>
              </a:lnSpc>
              <a:buFont typeface="Wingdings 2" charset="2"/>
              <a:buNone/>
              <a:tabLst>
                <a:tab pos="2227263" algn="l"/>
              </a:tabLst>
            </a:pPr>
            <a:r>
              <a:rPr lang="en-US" altLang="en-US" sz="1800" dirty="0">
                <a:latin typeface="Courier New" charset="0"/>
                <a:ea typeface="ＭＳ Ｐゴシック" charset="-128"/>
              </a:rPr>
              <a:t>	    </a:t>
            </a:r>
            <a:r>
              <a:rPr lang="en-US" altLang="en-US" sz="1800" dirty="0" err="1">
                <a:latin typeface="Courier New" charset="0"/>
                <a:ea typeface="ＭＳ Ｐゴシック" charset="-128"/>
              </a:rPr>
              <a:t>System.out.println</a:t>
            </a:r>
            <a:r>
              <a:rPr lang="en-US" altLang="en-US" sz="1800" dirty="0">
                <a:latin typeface="Courier New" charset="0"/>
                <a:ea typeface="ＭＳ Ｐゴシック" charset="-128"/>
              </a:rPr>
              <a:t>("HELLO THERE!");</a:t>
            </a:r>
          </a:p>
          <a:p>
            <a:pPr lvl="1">
              <a:lnSpc>
                <a:spcPct val="80000"/>
              </a:lnSpc>
              <a:buFont typeface="Wingdings 2" charset="2"/>
              <a:buNone/>
              <a:tabLst>
                <a:tab pos="2227263" algn="l"/>
              </a:tabLst>
            </a:pPr>
            <a:r>
              <a:rPr lang="en-US" altLang="en-US" sz="1800" dirty="0">
                <a:latin typeface="Courier New" charset="0"/>
                <a:ea typeface="ＭＳ Ｐゴシック" charset="-128"/>
              </a:rPr>
              <a:t>	}</a:t>
            </a:r>
          </a:p>
        </p:txBody>
      </p:sp>
      <p:sp>
        <p:nvSpPr>
          <p:cNvPr id="2" name="Slide Number Placeholder 3">
            <a:extLst>
              <a:ext uri="{FF2B5EF4-FFF2-40B4-BE49-F238E27FC236}">
                <a16:creationId xmlns:a16="http://schemas.microsoft.com/office/drawing/2014/main" id="{8B40068A-401F-4806-630F-860B82A28671}"/>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fld id="{2195C934-F6C7-F245-99E7-D52B1EA05B5C}" type="slidenum">
              <a:rPr lang="en-US" altLang="en-US" sz="1200">
                <a:solidFill>
                  <a:srgbClr val="000000"/>
                </a:solidFill>
                <a:latin typeface="Tahoma" charset="0"/>
              </a:rPr>
              <a:pPr eaLnBrk="1" hangingPunct="1">
                <a:spcBef>
                  <a:spcPct val="0"/>
                </a:spcBef>
                <a:buClrTx/>
                <a:buSzTx/>
                <a:buFontTx/>
                <a:buNone/>
              </a:pPr>
              <a:t>39</a:t>
            </a:fld>
            <a:endParaRPr lang="en-US" altLang="en-US" sz="1200" dirty="0">
              <a:solidFill>
                <a:srgbClr val="000000"/>
              </a:solidFill>
              <a:latin typeface="Tahoma" charset="0"/>
            </a:endParaRPr>
          </a:p>
        </p:txBody>
      </p:sp>
    </p:spTree>
    <p:extLst>
      <p:ext uri="{BB962C8B-B14F-4D97-AF65-F5344CB8AC3E}">
        <p14:creationId xmlns:p14="http://schemas.microsoft.com/office/powerpoint/2010/main" val="7389368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A7B20FDE-C2D3-2640-8911-98DF24B26D57}" type="slidenum">
              <a:rPr lang="en-US" altLang="en-US" sz="1200">
                <a:latin typeface="Tahoma" charset="0"/>
              </a:rPr>
              <a:pPr>
                <a:spcBef>
                  <a:spcPct val="0"/>
                </a:spcBef>
                <a:buClrTx/>
                <a:buSzTx/>
                <a:buFontTx/>
                <a:buNone/>
              </a:pPr>
              <a:t>4</a:t>
            </a:fld>
            <a:endParaRPr lang="en-US" altLang="en-US" sz="1200">
              <a:latin typeface="Tahoma" charset="0"/>
            </a:endParaRPr>
          </a:p>
        </p:txBody>
      </p:sp>
      <p:sp>
        <p:nvSpPr>
          <p:cNvPr id="62466" name="Rectangle 2"/>
          <p:cNvSpPr>
            <a:spLocks noGrp="1" noChangeArrowheads="1"/>
          </p:cNvSpPr>
          <p:nvPr>
            <p:ph type="title"/>
          </p:nvPr>
        </p:nvSpPr>
        <p:spPr/>
        <p:txBody>
          <a:bodyPr/>
          <a:lstStyle/>
          <a:p>
            <a:r>
              <a:rPr lang="en-US" altLang="en-US" sz="3600" dirty="0">
                <a:ea typeface="ＭＳ Ｐゴシック" charset="-128"/>
              </a:rPr>
              <a:t>Recap: Multidimensional Arrays</a:t>
            </a:r>
          </a:p>
        </p:txBody>
      </p:sp>
      <p:sp>
        <p:nvSpPr>
          <p:cNvPr id="62467" name="Rectangle 3"/>
          <p:cNvSpPr>
            <a:spLocks noChangeArrowheads="1"/>
          </p:cNvSpPr>
          <p:nvPr/>
        </p:nvSpPr>
        <p:spPr bwMode="auto">
          <a:xfrm>
            <a:off x="5057775" y="3886200"/>
            <a:ext cx="1800225" cy="381000"/>
          </a:xfrm>
          <a:prstGeom prst="rect">
            <a:avLst/>
          </a:prstGeom>
          <a:solidFill>
            <a:srgbClr val="CCECFF"/>
          </a:solidFill>
          <a:ln w="25400">
            <a:solidFill>
              <a:schemeClr val="tx1"/>
            </a:solidFill>
            <a:miter lim="800000"/>
            <a:headEnd/>
            <a:tailEnd/>
          </a:ln>
        </p:spPr>
        <p:txBody>
          <a:bodyPr anchor="ct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en-US" altLang="en-US" sz="500">
              <a:latin typeface="Times New Roman" charset="0"/>
            </a:endParaRPr>
          </a:p>
        </p:txBody>
      </p:sp>
      <p:sp>
        <p:nvSpPr>
          <p:cNvPr id="62468" name="Rectangle 4"/>
          <p:cNvSpPr>
            <a:spLocks noChangeArrowheads="1"/>
          </p:cNvSpPr>
          <p:nvPr/>
        </p:nvSpPr>
        <p:spPr bwMode="auto">
          <a:xfrm>
            <a:off x="5057775" y="3124200"/>
            <a:ext cx="1800225" cy="381000"/>
          </a:xfrm>
          <a:prstGeom prst="rect">
            <a:avLst/>
          </a:prstGeom>
          <a:solidFill>
            <a:srgbClr val="CCECFF"/>
          </a:solidFill>
          <a:ln w="25400">
            <a:solidFill>
              <a:schemeClr val="tx1"/>
            </a:solidFill>
            <a:miter lim="800000"/>
            <a:headEnd/>
            <a:tailEnd/>
          </a:ln>
        </p:spPr>
        <p:txBody>
          <a:bodyPr anchor="ct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en-US" altLang="en-US" sz="500">
              <a:latin typeface="Times New Roman" charset="0"/>
            </a:endParaRPr>
          </a:p>
        </p:txBody>
      </p:sp>
      <p:sp>
        <p:nvSpPr>
          <p:cNvPr id="62469" name="Rectangle 5"/>
          <p:cNvSpPr>
            <a:spLocks noChangeArrowheads="1"/>
          </p:cNvSpPr>
          <p:nvPr/>
        </p:nvSpPr>
        <p:spPr bwMode="auto">
          <a:xfrm>
            <a:off x="5057775" y="3505200"/>
            <a:ext cx="1800225" cy="381000"/>
          </a:xfrm>
          <a:prstGeom prst="rect">
            <a:avLst/>
          </a:prstGeom>
          <a:solidFill>
            <a:srgbClr val="CCECFF"/>
          </a:solidFill>
          <a:ln w="25400">
            <a:solidFill>
              <a:schemeClr val="tx1"/>
            </a:solidFill>
            <a:miter lim="800000"/>
            <a:headEnd/>
            <a:tailEnd/>
          </a:ln>
        </p:spPr>
        <p:txBody>
          <a:bodyPr anchor="ct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en-US" altLang="en-US" sz="500">
              <a:latin typeface="Times New Roman" charset="0"/>
            </a:endParaRPr>
          </a:p>
        </p:txBody>
      </p:sp>
      <p:sp>
        <p:nvSpPr>
          <p:cNvPr id="62470" name="Text Box 6"/>
          <p:cNvSpPr txBox="1">
            <a:spLocks noChangeArrowheads="1"/>
          </p:cNvSpPr>
          <p:nvPr/>
        </p:nvSpPr>
        <p:spPr bwMode="auto">
          <a:xfrm>
            <a:off x="5133975" y="31242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50000"/>
              </a:spcBef>
              <a:buClrTx/>
              <a:buSzTx/>
              <a:buFontTx/>
              <a:buNone/>
            </a:pPr>
            <a:r>
              <a:rPr lang="en-US" altLang="en-US" sz="1600">
                <a:latin typeface="Times New Roman" charset="0"/>
              </a:rPr>
              <a:t>ref to array 0</a:t>
            </a:r>
          </a:p>
        </p:txBody>
      </p:sp>
      <p:sp>
        <p:nvSpPr>
          <p:cNvPr id="62471" name="Text Box 7"/>
          <p:cNvSpPr txBox="1">
            <a:spLocks noChangeArrowheads="1"/>
          </p:cNvSpPr>
          <p:nvPr/>
        </p:nvSpPr>
        <p:spPr bwMode="auto">
          <a:xfrm>
            <a:off x="5133975" y="35052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50000"/>
              </a:spcBef>
              <a:buClrTx/>
              <a:buSzTx/>
              <a:buFontTx/>
              <a:buNone/>
            </a:pPr>
            <a:r>
              <a:rPr lang="en-US" altLang="en-US" sz="1600">
                <a:latin typeface="Times New Roman" charset="0"/>
              </a:rPr>
              <a:t>ref to array 1</a:t>
            </a:r>
          </a:p>
        </p:txBody>
      </p:sp>
      <p:sp>
        <p:nvSpPr>
          <p:cNvPr id="62472" name="Text Box 8"/>
          <p:cNvSpPr txBox="1">
            <a:spLocks noChangeArrowheads="1"/>
          </p:cNvSpPr>
          <p:nvPr/>
        </p:nvSpPr>
        <p:spPr bwMode="auto">
          <a:xfrm>
            <a:off x="5133975" y="38862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50000"/>
              </a:spcBef>
              <a:buClrTx/>
              <a:buSzTx/>
              <a:buFontTx/>
              <a:buNone/>
            </a:pPr>
            <a:r>
              <a:rPr lang="en-US" altLang="en-US" sz="1600">
                <a:latin typeface="Times New Roman" charset="0"/>
              </a:rPr>
              <a:t>ref to array 2</a:t>
            </a:r>
          </a:p>
        </p:txBody>
      </p:sp>
      <p:sp>
        <p:nvSpPr>
          <p:cNvPr id="62473" name="Text Box 9"/>
          <p:cNvSpPr txBox="1">
            <a:spLocks noChangeArrowheads="1"/>
          </p:cNvSpPr>
          <p:nvPr/>
        </p:nvSpPr>
        <p:spPr bwMode="auto">
          <a:xfrm>
            <a:off x="4067175" y="3886200"/>
            <a:ext cx="954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50000"/>
              </a:spcBef>
              <a:buClrTx/>
              <a:buSzTx/>
              <a:buFontTx/>
              <a:buNone/>
            </a:pPr>
            <a:r>
              <a:rPr lang="en-US" altLang="en-US" sz="1600" b="1">
                <a:latin typeface="Times New Roman" charset="0"/>
              </a:rPr>
              <a:t>table[ 2 ]</a:t>
            </a:r>
          </a:p>
        </p:txBody>
      </p:sp>
      <p:sp>
        <p:nvSpPr>
          <p:cNvPr id="62474" name="Text Box 10"/>
          <p:cNvSpPr txBox="1">
            <a:spLocks noChangeArrowheads="1"/>
          </p:cNvSpPr>
          <p:nvPr/>
        </p:nvSpPr>
        <p:spPr bwMode="auto">
          <a:xfrm>
            <a:off x="4067175" y="3505200"/>
            <a:ext cx="954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50000"/>
              </a:spcBef>
              <a:buClrTx/>
              <a:buSzTx/>
              <a:buFontTx/>
              <a:buNone/>
            </a:pPr>
            <a:r>
              <a:rPr lang="en-US" altLang="en-US" sz="1600" b="1">
                <a:latin typeface="Times New Roman" charset="0"/>
              </a:rPr>
              <a:t>table[ 1 ]</a:t>
            </a:r>
          </a:p>
        </p:txBody>
      </p:sp>
      <p:sp>
        <p:nvSpPr>
          <p:cNvPr id="62475" name="Text Box 11"/>
          <p:cNvSpPr txBox="1">
            <a:spLocks noChangeArrowheads="1"/>
          </p:cNvSpPr>
          <p:nvPr/>
        </p:nvSpPr>
        <p:spPr bwMode="auto">
          <a:xfrm>
            <a:off x="4067175" y="3124200"/>
            <a:ext cx="954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50000"/>
              </a:spcBef>
              <a:buClrTx/>
              <a:buSzTx/>
              <a:buFontTx/>
              <a:buNone/>
            </a:pPr>
            <a:r>
              <a:rPr lang="en-US" altLang="en-US" sz="1600" b="1">
                <a:latin typeface="Times New Roman" charset="0"/>
              </a:rPr>
              <a:t>table[ 0 ]</a:t>
            </a:r>
          </a:p>
        </p:txBody>
      </p:sp>
      <p:sp>
        <p:nvSpPr>
          <p:cNvPr id="62476" name="Line 12"/>
          <p:cNvSpPr>
            <a:spLocks noChangeShapeType="1"/>
          </p:cNvSpPr>
          <p:nvPr/>
        </p:nvSpPr>
        <p:spPr bwMode="auto">
          <a:xfrm flipV="1">
            <a:off x="6553200" y="1752600"/>
            <a:ext cx="1066800" cy="160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7" name="Line 13"/>
          <p:cNvSpPr>
            <a:spLocks noChangeShapeType="1"/>
          </p:cNvSpPr>
          <p:nvPr/>
        </p:nvSpPr>
        <p:spPr bwMode="auto">
          <a:xfrm flipV="1">
            <a:off x="6553200" y="3581400"/>
            <a:ext cx="10668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8" name="Line 14"/>
          <p:cNvSpPr>
            <a:spLocks noChangeShapeType="1"/>
          </p:cNvSpPr>
          <p:nvPr/>
        </p:nvSpPr>
        <p:spPr bwMode="auto">
          <a:xfrm>
            <a:off x="6553200" y="4114800"/>
            <a:ext cx="1066800" cy="914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9" name="Rectangle 15"/>
          <p:cNvSpPr>
            <a:spLocks noChangeArrowheads="1"/>
          </p:cNvSpPr>
          <p:nvPr/>
        </p:nvSpPr>
        <p:spPr bwMode="auto">
          <a:xfrm>
            <a:off x="2514600" y="4800600"/>
            <a:ext cx="990600" cy="457200"/>
          </a:xfrm>
          <a:prstGeom prst="rect">
            <a:avLst/>
          </a:prstGeom>
          <a:solidFill>
            <a:srgbClr val="CC99FF"/>
          </a:solidFill>
          <a:ln w="12700">
            <a:solidFill>
              <a:schemeClr val="tx1"/>
            </a:solidFill>
            <a:miter lim="800000"/>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1800">
                <a:latin typeface="Times New Roman" charset="0"/>
              </a:rPr>
              <a:t>table</a:t>
            </a:r>
          </a:p>
        </p:txBody>
      </p:sp>
      <p:sp>
        <p:nvSpPr>
          <p:cNvPr id="62480" name="Line 16"/>
          <p:cNvSpPr>
            <a:spLocks noChangeShapeType="1"/>
          </p:cNvSpPr>
          <p:nvPr/>
        </p:nvSpPr>
        <p:spPr bwMode="auto">
          <a:xfrm flipV="1">
            <a:off x="3276600" y="3352800"/>
            <a:ext cx="838200" cy="160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1" name="Rectangle 17"/>
          <p:cNvSpPr>
            <a:spLocks noChangeArrowheads="1"/>
          </p:cNvSpPr>
          <p:nvPr/>
        </p:nvSpPr>
        <p:spPr bwMode="auto">
          <a:xfrm>
            <a:off x="7620000" y="1676400"/>
            <a:ext cx="838200" cy="3810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1600" b="1">
                <a:solidFill>
                  <a:schemeClr val="bg1"/>
                </a:solidFill>
                <a:latin typeface="Times New Roman" charset="0"/>
              </a:rPr>
              <a:t>1</a:t>
            </a:r>
          </a:p>
        </p:txBody>
      </p:sp>
      <p:sp>
        <p:nvSpPr>
          <p:cNvPr id="62482" name="Rectangle 19"/>
          <p:cNvSpPr>
            <a:spLocks noChangeArrowheads="1"/>
          </p:cNvSpPr>
          <p:nvPr/>
        </p:nvSpPr>
        <p:spPr bwMode="auto">
          <a:xfrm>
            <a:off x="5057775" y="4267200"/>
            <a:ext cx="1800225" cy="381000"/>
          </a:xfrm>
          <a:prstGeom prst="rect">
            <a:avLst/>
          </a:prstGeom>
          <a:solidFill>
            <a:srgbClr val="CCECFF"/>
          </a:solidFill>
          <a:ln w="25400">
            <a:solidFill>
              <a:schemeClr val="tx1"/>
            </a:solidFill>
            <a:miter lim="800000"/>
            <a:headEnd/>
            <a:tailEnd/>
          </a:ln>
        </p:spPr>
        <p:txBody>
          <a:bodyPr anchor="ct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en-US" altLang="en-US" sz="500">
              <a:latin typeface="Times New Roman" charset="0"/>
            </a:endParaRPr>
          </a:p>
        </p:txBody>
      </p:sp>
      <p:sp>
        <p:nvSpPr>
          <p:cNvPr id="62483" name="Text Box 20"/>
          <p:cNvSpPr txBox="1">
            <a:spLocks noChangeArrowheads="1"/>
          </p:cNvSpPr>
          <p:nvPr/>
        </p:nvSpPr>
        <p:spPr bwMode="auto">
          <a:xfrm>
            <a:off x="5133975" y="42672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50000"/>
              </a:spcBef>
              <a:buClrTx/>
              <a:buSzTx/>
              <a:buFontTx/>
              <a:buNone/>
            </a:pPr>
            <a:r>
              <a:rPr lang="en-US" altLang="en-US" sz="1600">
                <a:latin typeface="Times New Roman" charset="0"/>
              </a:rPr>
              <a:t>ref to array 3</a:t>
            </a:r>
          </a:p>
        </p:txBody>
      </p:sp>
      <p:sp>
        <p:nvSpPr>
          <p:cNvPr id="62484" name="Text Box 21"/>
          <p:cNvSpPr txBox="1">
            <a:spLocks noChangeArrowheads="1"/>
          </p:cNvSpPr>
          <p:nvPr/>
        </p:nvSpPr>
        <p:spPr bwMode="auto">
          <a:xfrm>
            <a:off x="4075113" y="4311650"/>
            <a:ext cx="954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50000"/>
              </a:spcBef>
              <a:buClrTx/>
              <a:buSzTx/>
              <a:buFontTx/>
              <a:buNone/>
            </a:pPr>
            <a:r>
              <a:rPr lang="en-US" altLang="en-US" sz="1600" b="1">
                <a:latin typeface="Times New Roman" charset="0"/>
              </a:rPr>
              <a:t>table[ 3 ]</a:t>
            </a:r>
          </a:p>
        </p:txBody>
      </p:sp>
      <p:sp>
        <p:nvSpPr>
          <p:cNvPr id="62485" name="Rectangle 22"/>
          <p:cNvSpPr>
            <a:spLocks noChangeArrowheads="1"/>
          </p:cNvSpPr>
          <p:nvPr/>
        </p:nvSpPr>
        <p:spPr bwMode="auto">
          <a:xfrm>
            <a:off x="222250" y="1508125"/>
            <a:ext cx="5108575" cy="1323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2000">
                <a:latin typeface="Courier New" charset="0"/>
              </a:rPr>
              <a:t>int[][] table = { {1, 2, 3, 4}, </a:t>
            </a:r>
            <a:br>
              <a:rPr lang="en-US" altLang="en-US" sz="2000">
                <a:latin typeface="Courier New" charset="0"/>
              </a:rPr>
            </a:br>
            <a:r>
              <a:rPr lang="en-US" altLang="en-US" sz="2000">
                <a:latin typeface="Courier New" charset="0"/>
              </a:rPr>
              <a:t>                {5, 6, 7}, </a:t>
            </a:r>
            <a:br>
              <a:rPr lang="en-US" altLang="en-US" sz="2000">
                <a:latin typeface="Courier New" charset="0"/>
              </a:rPr>
            </a:br>
            <a:r>
              <a:rPr lang="en-US" altLang="en-US" sz="2000">
                <a:latin typeface="Courier New" charset="0"/>
              </a:rPr>
              <a:t>                {8, 9}, </a:t>
            </a:r>
            <a:br>
              <a:rPr lang="en-US" altLang="en-US" sz="2000">
                <a:latin typeface="Courier New" charset="0"/>
              </a:rPr>
            </a:br>
            <a:r>
              <a:rPr lang="en-US" altLang="en-US" sz="2000">
                <a:latin typeface="Courier New" charset="0"/>
              </a:rPr>
              <a:t>                {0} };</a:t>
            </a:r>
          </a:p>
        </p:txBody>
      </p:sp>
      <p:sp>
        <p:nvSpPr>
          <p:cNvPr id="62486" name="Rectangle 23"/>
          <p:cNvSpPr>
            <a:spLocks noChangeArrowheads="1"/>
          </p:cNvSpPr>
          <p:nvPr/>
        </p:nvSpPr>
        <p:spPr bwMode="auto">
          <a:xfrm>
            <a:off x="7620000" y="2057400"/>
            <a:ext cx="838200" cy="3810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1600" b="1">
                <a:solidFill>
                  <a:schemeClr val="bg1"/>
                </a:solidFill>
                <a:latin typeface="Times New Roman" charset="0"/>
              </a:rPr>
              <a:t>2</a:t>
            </a:r>
          </a:p>
        </p:txBody>
      </p:sp>
      <p:sp>
        <p:nvSpPr>
          <p:cNvPr id="62487" name="Rectangle 24"/>
          <p:cNvSpPr>
            <a:spLocks noChangeArrowheads="1"/>
          </p:cNvSpPr>
          <p:nvPr/>
        </p:nvSpPr>
        <p:spPr bwMode="auto">
          <a:xfrm>
            <a:off x="7620000" y="2438400"/>
            <a:ext cx="838200" cy="3810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1600" b="1">
                <a:solidFill>
                  <a:schemeClr val="bg1"/>
                </a:solidFill>
                <a:latin typeface="Times New Roman" charset="0"/>
              </a:rPr>
              <a:t>3</a:t>
            </a:r>
          </a:p>
        </p:txBody>
      </p:sp>
      <p:sp>
        <p:nvSpPr>
          <p:cNvPr id="62488" name="Rectangle 25"/>
          <p:cNvSpPr>
            <a:spLocks noChangeArrowheads="1"/>
          </p:cNvSpPr>
          <p:nvPr/>
        </p:nvSpPr>
        <p:spPr bwMode="auto">
          <a:xfrm>
            <a:off x="7620000" y="2819400"/>
            <a:ext cx="838200" cy="3810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1600" b="1">
                <a:solidFill>
                  <a:schemeClr val="bg1"/>
                </a:solidFill>
                <a:latin typeface="Times New Roman" charset="0"/>
              </a:rPr>
              <a:t>4</a:t>
            </a:r>
          </a:p>
        </p:txBody>
      </p:sp>
      <p:sp>
        <p:nvSpPr>
          <p:cNvPr id="62489" name="Rectangle 26"/>
          <p:cNvSpPr>
            <a:spLocks noChangeArrowheads="1"/>
          </p:cNvSpPr>
          <p:nvPr/>
        </p:nvSpPr>
        <p:spPr bwMode="auto">
          <a:xfrm>
            <a:off x="7620000" y="3505200"/>
            <a:ext cx="838200" cy="3810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1600" b="1">
                <a:solidFill>
                  <a:schemeClr val="bg1"/>
                </a:solidFill>
                <a:latin typeface="Times New Roman" charset="0"/>
              </a:rPr>
              <a:t>5</a:t>
            </a:r>
          </a:p>
        </p:txBody>
      </p:sp>
      <p:sp>
        <p:nvSpPr>
          <p:cNvPr id="62490" name="Rectangle 27"/>
          <p:cNvSpPr>
            <a:spLocks noChangeArrowheads="1"/>
          </p:cNvSpPr>
          <p:nvPr/>
        </p:nvSpPr>
        <p:spPr bwMode="auto">
          <a:xfrm>
            <a:off x="7620000" y="3886200"/>
            <a:ext cx="838200" cy="3810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1600" b="1">
                <a:solidFill>
                  <a:schemeClr val="bg1"/>
                </a:solidFill>
                <a:latin typeface="Times New Roman" charset="0"/>
              </a:rPr>
              <a:t>6</a:t>
            </a:r>
          </a:p>
        </p:txBody>
      </p:sp>
      <p:sp>
        <p:nvSpPr>
          <p:cNvPr id="62491" name="Rectangle 28"/>
          <p:cNvSpPr>
            <a:spLocks noChangeArrowheads="1"/>
          </p:cNvSpPr>
          <p:nvPr/>
        </p:nvSpPr>
        <p:spPr bwMode="auto">
          <a:xfrm>
            <a:off x="7620000" y="4267200"/>
            <a:ext cx="838200" cy="3810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1600" b="1">
                <a:solidFill>
                  <a:schemeClr val="bg1"/>
                </a:solidFill>
                <a:latin typeface="Times New Roman" charset="0"/>
              </a:rPr>
              <a:t>7</a:t>
            </a:r>
          </a:p>
        </p:txBody>
      </p:sp>
      <p:sp>
        <p:nvSpPr>
          <p:cNvPr id="62492" name="Rectangle 29"/>
          <p:cNvSpPr>
            <a:spLocks noChangeArrowheads="1"/>
          </p:cNvSpPr>
          <p:nvPr/>
        </p:nvSpPr>
        <p:spPr bwMode="auto">
          <a:xfrm>
            <a:off x="7620000" y="4953000"/>
            <a:ext cx="838200" cy="3810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1600" b="1">
                <a:solidFill>
                  <a:schemeClr val="bg1"/>
                </a:solidFill>
                <a:latin typeface="Times New Roman" charset="0"/>
              </a:rPr>
              <a:t>8</a:t>
            </a:r>
          </a:p>
        </p:txBody>
      </p:sp>
      <p:sp>
        <p:nvSpPr>
          <p:cNvPr id="62493" name="Rectangle 30"/>
          <p:cNvSpPr>
            <a:spLocks noChangeArrowheads="1"/>
          </p:cNvSpPr>
          <p:nvPr/>
        </p:nvSpPr>
        <p:spPr bwMode="auto">
          <a:xfrm>
            <a:off x="7620000" y="5334000"/>
            <a:ext cx="838200" cy="3810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1600" b="1">
                <a:solidFill>
                  <a:schemeClr val="bg1"/>
                </a:solidFill>
                <a:latin typeface="Times New Roman" charset="0"/>
              </a:rPr>
              <a:t>9</a:t>
            </a:r>
          </a:p>
        </p:txBody>
      </p:sp>
      <p:sp>
        <p:nvSpPr>
          <p:cNvPr id="62494" name="Rectangle 31"/>
          <p:cNvSpPr>
            <a:spLocks noChangeArrowheads="1"/>
          </p:cNvSpPr>
          <p:nvPr/>
        </p:nvSpPr>
        <p:spPr bwMode="auto">
          <a:xfrm>
            <a:off x="7620000" y="6172200"/>
            <a:ext cx="838200" cy="3810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en-US" sz="1600" b="1">
                <a:solidFill>
                  <a:schemeClr val="bg1"/>
                </a:solidFill>
                <a:latin typeface="Times New Roman" charset="0"/>
              </a:rPr>
              <a:t>0</a:t>
            </a:r>
          </a:p>
        </p:txBody>
      </p:sp>
      <p:sp>
        <p:nvSpPr>
          <p:cNvPr id="62495" name="Line 32"/>
          <p:cNvSpPr>
            <a:spLocks noChangeShapeType="1"/>
          </p:cNvSpPr>
          <p:nvPr/>
        </p:nvSpPr>
        <p:spPr bwMode="auto">
          <a:xfrm>
            <a:off x="6629400" y="4495800"/>
            <a:ext cx="99060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86528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p:cNvSpPr>
          <p:nvPr>
            <p:ph type="title"/>
          </p:nvPr>
        </p:nvSpPr>
        <p:spPr/>
        <p:txBody>
          <a:bodyPr/>
          <a:lstStyle/>
          <a:p>
            <a:r>
              <a:rPr lang="en-US" altLang="en-US">
                <a:ea typeface="ＭＳ Ｐゴシック" charset="-128"/>
              </a:rPr>
              <a:t>Instance Method example</a:t>
            </a:r>
          </a:p>
        </p:txBody>
      </p:sp>
      <p:sp>
        <p:nvSpPr>
          <p:cNvPr id="135170" name="Rectangle 3"/>
          <p:cNvSpPr>
            <a:spLocks noGrp="1"/>
          </p:cNvSpPr>
          <p:nvPr>
            <p:ph type="body" idx="1"/>
          </p:nvPr>
        </p:nvSpPr>
        <p:spPr/>
        <p:txBody>
          <a:bodyPr/>
          <a:lstStyle/>
          <a:p>
            <a:pPr lvl="1">
              <a:lnSpc>
                <a:spcPct val="80000"/>
              </a:lnSpc>
              <a:buFont typeface="Wingdings 2" charset="2"/>
              <a:buNone/>
            </a:pPr>
            <a:r>
              <a:rPr lang="en-US" altLang="en-US" sz="1800" dirty="0">
                <a:ea typeface="ＭＳ Ｐゴシック" charset="-128"/>
              </a:rPr>
              <a:t>Instance method (or object method) can access all class scope variables </a:t>
            </a:r>
            <a:br>
              <a:rPr lang="en-US" altLang="en-US" sz="1800" dirty="0">
                <a:ea typeface="ＭＳ Ｐゴシック" charset="-128"/>
              </a:rPr>
            </a:br>
            <a:endParaRPr lang="en-US" altLang="en-US" sz="1800" dirty="0">
              <a:latin typeface="Courier New" charset="0"/>
              <a:ea typeface="ＭＳ Ｐゴシック" charset="-128"/>
            </a:endParaRPr>
          </a:p>
          <a:p>
            <a:pPr lvl="1">
              <a:lnSpc>
                <a:spcPct val="80000"/>
              </a:lnSpc>
              <a:buFont typeface="Wingdings 2" charset="2"/>
              <a:buNone/>
            </a:pPr>
            <a:r>
              <a:rPr lang="en-US" altLang="en-US" sz="1800" dirty="0">
                <a:latin typeface="Courier New" charset="0"/>
                <a:ea typeface="ＭＳ Ｐゴシック" charset="-128"/>
              </a:rPr>
              <a:t>public class Point {</a:t>
            </a:r>
          </a:p>
          <a:p>
            <a:pPr lvl="1">
              <a:lnSpc>
                <a:spcPct val="80000"/>
              </a:lnSpc>
              <a:buFont typeface="Wingdings 2" charset="2"/>
              <a:buNone/>
            </a:pPr>
            <a:r>
              <a:rPr lang="en-US" altLang="en-US" sz="1800" dirty="0">
                <a:latin typeface="Courier New" charset="0"/>
                <a:ea typeface="ＭＳ Ｐゴシック" charset="-128"/>
              </a:rPr>
              <a:t>   int x;</a:t>
            </a:r>
          </a:p>
          <a:p>
            <a:pPr lvl="1">
              <a:lnSpc>
                <a:spcPct val="80000"/>
              </a:lnSpc>
              <a:buFont typeface="Wingdings 2" charset="2"/>
              <a:buNone/>
            </a:pPr>
            <a:r>
              <a:rPr lang="en-US" altLang="en-US" sz="1800" dirty="0">
                <a:latin typeface="Courier New" charset="0"/>
                <a:ea typeface="ＭＳ Ｐゴシック" charset="-128"/>
              </a:rPr>
              <a:t>   int y;</a:t>
            </a:r>
          </a:p>
          <a:p>
            <a:pPr lvl="1">
              <a:lnSpc>
                <a:spcPct val="80000"/>
              </a:lnSpc>
              <a:buFont typeface="Wingdings 2" charset="2"/>
              <a:buNone/>
            </a:pPr>
            <a:endParaRPr lang="en-US" altLang="en-US" sz="1000" dirty="0">
              <a:latin typeface="Courier New" charset="0"/>
              <a:ea typeface="ＭＳ Ｐゴシック" charset="-128"/>
            </a:endParaRPr>
          </a:p>
          <a:p>
            <a:pPr lvl="1">
              <a:lnSpc>
                <a:spcPct val="80000"/>
              </a:lnSpc>
              <a:buFont typeface="Wingdings 2" charset="2"/>
              <a:buNone/>
            </a:pPr>
            <a:r>
              <a:rPr lang="en-US" altLang="en-US" sz="1800" b="1" dirty="0">
                <a:solidFill>
                  <a:srgbClr val="008080"/>
                </a:solidFill>
                <a:latin typeface="Courier New" charset="0"/>
                <a:ea typeface="ＭＳ Ｐゴシック" charset="-128"/>
              </a:rPr>
              <a:t>   // Draws this Point object with the given pen.</a:t>
            </a:r>
          </a:p>
          <a:p>
            <a:pPr lvl="1">
              <a:lnSpc>
                <a:spcPct val="80000"/>
              </a:lnSpc>
              <a:buFont typeface="Wingdings 2" charset="2"/>
              <a:buNone/>
            </a:pPr>
            <a:r>
              <a:rPr lang="en-US" altLang="en-US" sz="1800" b="1" dirty="0">
                <a:latin typeface="Courier New" charset="0"/>
                <a:ea typeface="ＭＳ Ｐゴシック" charset="-128"/>
              </a:rPr>
              <a:t>   public void draw() {</a:t>
            </a:r>
          </a:p>
          <a:p>
            <a:pPr lvl="1">
              <a:lnSpc>
                <a:spcPct val="80000"/>
              </a:lnSpc>
              <a:buFont typeface="Wingdings 2" charset="2"/>
              <a:buNone/>
            </a:pPr>
            <a:r>
              <a:rPr lang="en-US" altLang="en-US" sz="1800" dirty="0">
                <a:latin typeface="Courier New" charset="0"/>
                <a:ea typeface="ＭＳ Ｐゴシック" charset="-128"/>
              </a:rPr>
              <a:t>     </a:t>
            </a:r>
            <a:r>
              <a:rPr lang="en-US" altLang="en-US" sz="1800" dirty="0" err="1">
                <a:latin typeface="Courier New" charset="0"/>
                <a:ea typeface="ＭＳ Ｐゴシック" charset="-128"/>
              </a:rPr>
              <a:t>StdDraw.filledCircle</a:t>
            </a:r>
            <a:r>
              <a:rPr lang="en-US" altLang="en-US" sz="1800" dirty="0">
                <a:latin typeface="Courier New" charset="0"/>
                <a:ea typeface="ＭＳ Ｐゴシック" charset="-128"/>
              </a:rPr>
              <a:t>(</a:t>
            </a:r>
            <a:r>
              <a:rPr lang="en-US" altLang="en-US" sz="1800" b="1" dirty="0">
                <a:latin typeface="Courier New" charset="0"/>
                <a:ea typeface="ＭＳ Ｐゴシック" charset="-128"/>
              </a:rPr>
              <a:t>x</a:t>
            </a:r>
            <a:r>
              <a:rPr lang="en-US" altLang="en-US" sz="1800" dirty="0">
                <a:latin typeface="Courier New" charset="0"/>
                <a:ea typeface="ＭＳ Ｐゴシック" charset="-128"/>
              </a:rPr>
              <a:t>, </a:t>
            </a:r>
            <a:r>
              <a:rPr lang="en-US" altLang="en-US" sz="1800" b="1" dirty="0">
                <a:latin typeface="Courier New" charset="0"/>
                <a:ea typeface="ＭＳ Ｐゴシック" charset="-128"/>
              </a:rPr>
              <a:t>y</a:t>
            </a:r>
            <a:r>
              <a:rPr lang="en-US" altLang="en-US" sz="1800" dirty="0">
                <a:latin typeface="Courier New" charset="0"/>
                <a:ea typeface="ＭＳ Ｐゴシック" charset="-128"/>
              </a:rPr>
              <a:t>, 3);</a:t>
            </a:r>
          </a:p>
          <a:p>
            <a:pPr lvl="1">
              <a:lnSpc>
                <a:spcPct val="80000"/>
              </a:lnSpc>
              <a:buFont typeface="Wingdings 2" charset="2"/>
              <a:buNone/>
            </a:pPr>
            <a:r>
              <a:rPr lang="en-US" altLang="en-US" sz="1800" dirty="0">
                <a:latin typeface="Courier New" charset="0"/>
                <a:ea typeface="ＭＳ Ｐゴシック" charset="-128"/>
              </a:rPr>
              <a:t>     </a:t>
            </a:r>
            <a:r>
              <a:rPr lang="en-US" altLang="en-US" sz="1800" dirty="0" err="1">
                <a:latin typeface="Courier New" charset="0"/>
                <a:ea typeface="ＭＳ Ｐゴシック" charset="-128"/>
              </a:rPr>
              <a:t>StdDraw.textLeft</a:t>
            </a:r>
            <a:r>
              <a:rPr lang="en-US" altLang="en-US" sz="1800" dirty="0">
                <a:latin typeface="Courier New" charset="0"/>
                <a:ea typeface="ＭＳ Ｐゴシック" charset="-128"/>
              </a:rPr>
              <a:t>(</a:t>
            </a:r>
            <a:r>
              <a:rPr lang="en-US" altLang="en-US" sz="1800" b="1" dirty="0">
                <a:latin typeface="Courier New" charset="0"/>
                <a:ea typeface="ＭＳ Ｐゴシック" charset="-128"/>
              </a:rPr>
              <a:t>x</a:t>
            </a:r>
            <a:r>
              <a:rPr lang="en-US" altLang="en-US" sz="1800" dirty="0">
                <a:latin typeface="Courier New" charset="0"/>
                <a:ea typeface="ＭＳ Ｐゴシック" charset="-128"/>
              </a:rPr>
              <a:t>, </a:t>
            </a:r>
            <a:r>
              <a:rPr lang="en-US" altLang="en-US" sz="1800" b="1" dirty="0">
                <a:latin typeface="Courier New" charset="0"/>
                <a:ea typeface="ＭＳ Ｐゴシック" charset="-128"/>
              </a:rPr>
              <a:t>y,</a:t>
            </a:r>
          </a:p>
          <a:p>
            <a:pPr lvl="1">
              <a:lnSpc>
                <a:spcPct val="80000"/>
              </a:lnSpc>
              <a:buFont typeface="Wingdings 2" charset="2"/>
              <a:buNone/>
            </a:pPr>
            <a:r>
              <a:rPr lang="en-US" altLang="en-US" sz="1800" b="1" dirty="0">
                <a:latin typeface="Courier New" charset="0"/>
                <a:ea typeface="ＭＳ Ｐゴシック" charset="-128"/>
              </a:rPr>
              <a:t>                   </a:t>
            </a:r>
            <a:r>
              <a:rPr lang="en-US" altLang="en-US" sz="1800" dirty="0">
                <a:latin typeface="Courier New" charset="0"/>
                <a:ea typeface="ＭＳ Ｐゴシック" charset="-128"/>
              </a:rPr>
              <a:t>"(" + </a:t>
            </a:r>
            <a:r>
              <a:rPr lang="en-US" altLang="en-US" sz="1800" b="1" dirty="0">
                <a:latin typeface="Courier New" charset="0"/>
                <a:ea typeface="ＭＳ Ｐゴシック" charset="-128"/>
              </a:rPr>
              <a:t>x</a:t>
            </a:r>
            <a:r>
              <a:rPr lang="en-US" altLang="en-US" sz="1800" dirty="0">
                <a:latin typeface="Courier New" charset="0"/>
                <a:ea typeface="ＭＳ Ｐゴシック" charset="-128"/>
              </a:rPr>
              <a:t> + ", " + </a:t>
            </a:r>
            <a:r>
              <a:rPr lang="en-US" altLang="en-US" sz="1800" b="1" dirty="0">
                <a:latin typeface="Courier New" charset="0"/>
                <a:ea typeface="ＭＳ Ｐゴシック" charset="-128"/>
              </a:rPr>
              <a:t>y</a:t>
            </a:r>
            <a:r>
              <a:rPr lang="en-US" altLang="en-US" sz="1800" dirty="0">
                <a:latin typeface="Courier New" charset="0"/>
                <a:ea typeface="ＭＳ Ｐゴシック" charset="-128"/>
              </a:rPr>
              <a:t> + ")”);</a:t>
            </a:r>
            <a:r>
              <a:rPr lang="en-US" altLang="en-US" sz="1800" b="1" dirty="0">
                <a:latin typeface="Courier New" charset="0"/>
                <a:ea typeface="ＭＳ Ｐゴシック" charset="-128"/>
              </a:rPr>
              <a:t>    }</a:t>
            </a:r>
          </a:p>
          <a:p>
            <a:pPr lvl="1">
              <a:lnSpc>
                <a:spcPct val="80000"/>
              </a:lnSpc>
              <a:buFont typeface="Wingdings 2" charset="2"/>
              <a:buNone/>
            </a:pPr>
            <a:r>
              <a:rPr lang="en-US" altLang="en-US" sz="1800" dirty="0">
                <a:latin typeface="Courier New" charset="0"/>
                <a:ea typeface="ＭＳ Ｐゴシック" charset="-128"/>
              </a:rPr>
              <a:t>   }</a:t>
            </a:r>
          </a:p>
          <a:p>
            <a:pPr lvl="1">
              <a:lnSpc>
                <a:spcPct val="80000"/>
              </a:lnSpc>
              <a:buFont typeface="Wingdings 2" charset="2"/>
              <a:buNone/>
            </a:pPr>
            <a:r>
              <a:rPr lang="en-US" altLang="en-US" sz="1800" dirty="0">
                <a:latin typeface="Courier New" charset="0"/>
                <a:ea typeface="ＭＳ Ｐゴシック" charset="-128"/>
              </a:rPr>
              <a:t>}</a:t>
            </a:r>
          </a:p>
          <a:p>
            <a:pPr lvl="1">
              <a:lnSpc>
                <a:spcPct val="90000"/>
              </a:lnSpc>
            </a:pPr>
            <a:endParaRPr lang="en-US" altLang="en-US" sz="800" dirty="0">
              <a:ea typeface="ＭＳ Ｐゴシック" charset="-128"/>
            </a:endParaRPr>
          </a:p>
          <a:p>
            <a:pPr lvl="1">
              <a:lnSpc>
                <a:spcPct val="110000"/>
              </a:lnSpc>
              <a:buFont typeface="Arial" panose="020B0604020202020204" pitchFamily="34" charset="0"/>
              <a:buChar char="•"/>
            </a:pPr>
            <a:r>
              <a:rPr lang="en-US" altLang="en-US" sz="1800" dirty="0">
                <a:ea typeface="ＭＳ Ｐゴシック" charset="-128"/>
              </a:rPr>
              <a:t>The </a:t>
            </a:r>
            <a:r>
              <a:rPr lang="en-US" altLang="en-US" sz="1800" dirty="0">
                <a:latin typeface="Courier New" charset="0"/>
                <a:ea typeface="ＭＳ Ｐゴシック" charset="-128"/>
              </a:rPr>
              <a:t>draw</a:t>
            </a:r>
            <a:r>
              <a:rPr lang="en-US" altLang="en-US" sz="1800" dirty="0">
                <a:ea typeface="ＭＳ Ｐゴシック" charset="-128"/>
              </a:rPr>
              <a:t> method no longer has a </a:t>
            </a:r>
            <a:r>
              <a:rPr lang="en-US" altLang="en-US" sz="1800" dirty="0">
                <a:latin typeface="Courier New" charset="0"/>
                <a:ea typeface="ＭＳ Ｐゴシック" charset="-128"/>
              </a:rPr>
              <a:t>Point p</a:t>
            </a:r>
            <a:r>
              <a:rPr lang="en-US" altLang="en-US" sz="1800" dirty="0">
                <a:ea typeface="ＭＳ Ｐゴシック" charset="-128"/>
              </a:rPr>
              <a:t>  parameter.  </a:t>
            </a:r>
          </a:p>
          <a:p>
            <a:pPr lvl="1">
              <a:lnSpc>
                <a:spcPct val="110000"/>
              </a:lnSpc>
              <a:buFont typeface="Arial" panose="020B0604020202020204" pitchFamily="34" charset="0"/>
              <a:buChar char="•"/>
            </a:pPr>
            <a:r>
              <a:rPr lang="en-US" altLang="en-US" sz="1800" dirty="0">
                <a:ea typeface="ＭＳ Ｐゴシック" charset="-128"/>
              </a:rPr>
              <a:t>How will the method know which point</a:t>
            </a:r>
            <a:r>
              <a:rPr lang="ja-JP" altLang="en-US" sz="1800">
                <a:ea typeface="ＭＳ Ｐゴシック" charset="-128"/>
              </a:rPr>
              <a:t>’</a:t>
            </a:r>
            <a:r>
              <a:rPr lang="en-US" altLang="ja-JP" sz="1800" dirty="0">
                <a:ea typeface="ＭＳ Ｐゴシック" charset="-128"/>
              </a:rPr>
              <a:t>s x/y to draw?</a:t>
            </a:r>
            <a:endParaRPr lang="en-US" altLang="en-US" sz="1800" dirty="0">
              <a:ea typeface="ＭＳ Ｐゴシック" charset="-128"/>
            </a:endParaRPr>
          </a:p>
        </p:txBody>
      </p:sp>
      <p:grpSp>
        <p:nvGrpSpPr>
          <p:cNvPr id="135171" name="Group 3"/>
          <p:cNvGrpSpPr>
            <a:grpSpLocks/>
          </p:cNvGrpSpPr>
          <p:nvPr/>
        </p:nvGrpSpPr>
        <p:grpSpPr bwMode="auto">
          <a:xfrm>
            <a:off x="7315200" y="3581400"/>
            <a:ext cx="1752600" cy="1524000"/>
            <a:chOff x="3360" y="1680"/>
            <a:chExt cx="1728" cy="960"/>
          </a:xfrm>
        </p:grpSpPr>
        <p:sp>
          <p:nvSpPr>
            <p:cNvPr id="135175" name="Rectangle 4"/>
            <p:cNvSpPr>
              <a:spLocks noChangeArrowheads="1"/>
            </p:cNvSpPr>
            <p:nvPr/>
          </p:nvSpPr>
          <p:spPr bwMode="auto">
            <a:xfrm>
              <a:off x="3360" y="1680"/>
              <a:ext cx="1728" cy="336"/>
            </a:xfrm>
            <a:prstGeom prst="rect">
              <a:avLst/>
            </a:prstGeom>
            <a:solidFill>
              <a:srgbClr val="99CCFF"/>
            </a:solidFill>
            <a:ln w="12700">
              <a:solidFill>
                <a:schemeClr val="tx1"/>
              </a:solidFill>
              <a:miter lim="800000"/>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en-US" sz="1800" b="1" u="sng">
                  <a:solidFill>
                    <a:srgbClr val="000000"/>
                  </a:solidFill>
                  <a:latin typeface="Times New Roman" charset="0"/>
                </a:rPr>
                <a:t>p1: Point</a:t>
              </a:r>
            </a:p>
          </p:txBody>
        </p:sp>
        <p:sp>
          <p:nvSpPr>
            <p:cNvPr id="135176" name="Rectangle 5"/>
            <p:cNvSpPr>
              <a:spLocks noChangeArrowheads="1"/>
            </p:cNvSpPr>
            <p:nvPr/>
          </p:nvSpPr>
          <p:spPr bwMode="auto">
            <a:xfrm>
              <a:off x="3360" y="2016"/>
              <a:ext cx="1728" cy="624"/>
            </a:xfrm>
            <a:prstGeom prst="rect">
              <a:avLst/>
            </a:prstGeom>
            <a:solidFill>
              <a:srgbClr val="99CCFF"/>
            </a:solidFill>
            <a:ln w="12700">
              <a:solidFill>
                <a:schemeClr val="tx1"/>
              </a:solidFill>
              <a:miter lim="800000"/>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en-US" sz="1600">
                  <a:solidFill>
                    <a:srgbClr val="000000"/>
                  </a:solidFill>
                  <a:latin typeface="Times New Roman" charset="0"/>
                </a:rPr>
                <a:t>x = 50</a:t>
              </a:r>
            </a:p>
            <a:p>
              <a:pPr algn="ctr">
                <a:spcBef>
                  <a:spcPct val="0"/>
                </a:spcBef>
                <a:buClrTx/>
                <a:buSzTx/>
                <a:buFontTx/>
                <a:buNone/>
              </a:pPr>
              <a:r>
                <a:rPr lang="en-US" altLang="en-US" sz="1600">
                  <a:solidFill>
                    <a:srgbClr val="000000"/>
                  </a:solidFill>
                  <a:latin typeface="Times New Roman" charset="0"/>
                </a:rPr>
                <a:t>y = 27 </a:t>
              </a:r>
            </a:p>
          </p:txBody>
        </p:sp>
      </p:grpSp>
      <p:grpSp>
        <p:nvGrpSpPr>
          <p:cNvPr id="135172" name="Group 3"/>
          <p:cNvGrpSpPr>
            <a:grpSpLocks/>
          </p:cNvGrpSpPr>
          <p:nvPr/>
        </p:nvGrpSpPr>
        <p:grpSpPr bwMode="auto">
          <a:xfrm>
            <a:off x="7315200" y="5334000"/>
            <a:ext cx="1752600" cy="1524000"/>
            <a:chOff x="3360" y="1680"/>
            <a:chExt cx="1728" cy="960"/>
          </a:xfrm>
        </p:grpSpPr>
        <p:sp>
          <p:nvSpPr>
            <p:cNvPr id="135173" name="Rectangle 4"/>
            <p:cNvSpPr>
              <a:spLocks noChangeArrowheads="1"/>
            </p:cNvSpPr>
            <p:nvPr/>
          </p:nvSpPr>
          <p:spPr bwMode="auto">
            <a:xfrm>
              <a:off x="3360" y="1680"/>
              <a:ext cx="1728" cy="336"/>
            </a:xfrm>
            <a:prstGeom prst="rect">
              <a:avLst/>
            </a:prstGeom>
            <a:solidFill>
              <a:srgbClr val="99CCFF"/>
            </a:solidFill>
            <a:ln w="12700">
              <a:solidFill>
                <a:schemeClr val="tx1"/>
              </a:solidFill>
              <a:miter lim="800000"/>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en-US" sz="1800" b="1" u="sng">
                  <a:solidFill>
                    <a:srgbClr val="000000"/>
                  </a:solidFill>
                  <a:latin typeface="Times New Roman" charset="0"/>
                </a:rPr>
                <a:t>p2: Point</a:t>
              </a:r>
            </a:p>
          </p:txBody>
        </p:sp>
        <p:sp>
          <p:nvSpPr>
            <p:cNvPr id="135174" name="Rectangle 5"/>
            <p:cNvSpPr>
              <a:spLocks noChangeArrowheads="1"/>
            </p:cNvSpPr>
            <p:nvPr/>
          </p:nvSpPr>
          <p:spPr bwMode="auto">
            <a:xfrm>
              <a:off x="3360" y="2016"/>
              <a:ext cx="1728" cy="624"/>
            </a:xfrm>
            <a:prstGeom prst="rect">
              <a:avLst/>
            </a:prstGeom>
            <a:solidFill>
              <a:srgbClr val="99CCFF"/>
            </a:solidFill>
            <a:ln w="12700">
              <a:solidFill>
                <a:schemeClr val="tx1"/>
              </a:solidFill>
              <a:miter lim="800000"/>
              <a:headEnd/>
              <a:tailEnd/>
            </a:ln>
          </p:spPr>
          <p:txBody>
            <a:bodyPr wrap="none"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en-US" sz="1600">
                  <a:solidFill>
                    <a:srgbClr val="000000"/>
                  </a:solidFill>
                  <a:latin typeface="Times New Roman" charset="0"/>
                </a:rPr>
                <a:t>x = 98</a:t>
              </a:r>
            </a:p>
            <a:p>
              <a:pPr algn="ctr">
                <a:spcBef>
                  <a:spcPct val="0"/>
                </a:spcBef>
                <a:buClrTx/>
                <a:buSzTx/>
                <a:buFontTx/>
                <a:buNone/>
              </a:pPr>
              <a:r>
                <a:rPr lang="en-US" altLang="en-US" sz="1600">
                  <a:solidFill>
                    <a:srgbClr val="000000"/>
                  </a:solidFill>
                  <a:latin typeface="Times New Roman" charset="0"/>
                </a:rPr>
                <a:t>y = 53 </a:t>
              </a:r>
            </a:p>
          </p:txBody>
        </p:sp>
      </p:grpSp>
      <p:sp>
        <p:nvSpPr>
          <p:cNvPr id="2" name="Slide Number Placeholder 3">
            <a:extLst>
              <a:ext uri="{FF2B5EF4-FFF2-40B4-BE49-F238E27FC236}">
                <a16:creationId xmlns:a16="http://schemas.microsoft.com/office/drawing/2014/main" id="{C3FE0FE2-B676-C0B9-C9E0-DA2460A245DB}"/>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fld id="{2195C934-F6C7-F245-99E7-D52B1EA05B5C}" type="slidenum">
              <a:rPr lang="en-US" altLang="en-US" sz="1200">
                <a:solidFill>
                  <a:srgbClr val="000000"/>
                </a:solidFill>
                <a:latin typeface="Tahoma" charset="0"/>
              </a:rPr>
              <a:pPr eaLnBrk="1" hangingPunct="1">
                <a:spcBef>
                  <a:spcPct val="0"/>
                </a:spcBef>
                <a:buClrTx/>
                <a:buSzTx/>
                <a:buFontTx/>
                <a:buNone/>
              </a:pPr>
              <a:t>40</a:t>
            </a:fld>
            <a:endParaRPr lang="en-US" altLang="en-US" sz="1200" dirty="0">
              <a:solidFill>
                <a:srgbClr val="000000"/>
              </a:solidFill>
              <a:latin typeface="Tahoma" charset="0"/>
            </a:endParaRPr>
          </a:p>
        </p:txBody>
      </p:sp>
    </p:spTree>
    <p:extLst>
      <p:ext uri="{BB962C8B-B14F-4D97-AF65-F5344CB8AC3E}">
        <p14:creationId xmlns:p14="http://schemas.microsoft.com/office/powerpoint/2010/main" val="41316952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r>
              <a:rPr lang="en-US" altLang="en-US">
                <a:ea typeface="ＭＳ Ｐゴシック" charset="-128"/>
              </a:rPr>
              <a:t>Invoking Instance Method</a:t>
            </a:r>
          </a:p>
        </p:txBody>
      </p:sp>
      <p:sp>
        <p:nvSpPr>
          <p:cNvPr id="136194" name="Content Placeholder 2"/>
          <p:cNvSpPr>
            <a:spLocks noGrp="1"/>
          </p:cNvSpPr>
          <p:nvPr>
            <p:ph idx="1"/>
          </p:nvPr>
        </p:nvSpPr>
        <p:spPr/>
        <p:txBody>
          <a:bodyPr/>
          <a:lstStyle/>
          <a:p>
            <a:r>
              <a:rPr lang="en-US" altLang="en-US" dirty="0">
                <a:ea typeface="ＭＳ Ｐゴシック" charset="-128"/>
              </a:rPr>
              <a:t>Format</a:t>
            </a:r>
            <a:br>
              <a:rPr lang="en-US" altLang="en-US" dirty="0">
                <a:ea typeface="ＭＳ Ｐゴシック" charset="-128"/>
              </a:rPr>
            </a:br>
            <a:r>
              <a:rPr lang="en-US" altLang="en-US" dirty="0">
                <a:ea typeface="ＭＳ Ｐゴシック" charset="-128"/>
              </a:rPr>
              <a:t>   &lt;obj&gt;.&lt;instance method&gt;(…)</a:t>
            </a:r>
            <a:br>
              <a:rPr lang="en-US" altLang="en-US" dirty="0">
                <a:ea typeface="ＭＳ Ｐゴシック" charset="-128"/>
              </a:rPr>
            </a:br>
            <a:endParaRPr lang="en-US" altLang="en-US" dirty="0">
              <a:ea typeface="ＭＳ Ｐゴシック" charset="-128"/>
            </a:endParaRPr>
          </a:p>
          <a:p>
            <a:r>
              <a:rPr lang="en-US" altLang="en-US" dirty="0">
                <a:ea typeface="ＭＳ Ｐゴシック" charset="-128"/>
              </a:rPr>
              <a:t>The &lt;obj&gt; provides an </a:t>
            </a:r>
            <a:r>
              <a:rPr lang="en-US" altLang="en-US" dirty="0">
                <a:solidFill>
                  <a:srgbClr val="FF0000"/>
                </a:solidFill>
                <a:ea typeface="ＭＳ Ｐゴシック" charset="-128"/>
              </a:rPr>
              <a:t>implicit parameter</a:t>
            </a:r>
          </a:p>
        </p:txBody>
      </p:sp>
      <p:sp>
        <p:nvSpPr>
          <p:cNvPr id="1361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8F87D5DA-DE2B-D04F-A341-BAB1AEB50666}" type="slidenum">
              <a:rPr lang="en-US" altLang="en-US" sz="1200">
                <a:solidFill>
                  <a:srgbClr val="000000"/>
                </a:solidFill>
                <a:latin typeface="Tahoma" charset="0"/>
              </a:rPr>
              <a:pPr>
                <a:spcBef>
                  <a:spcPct val="0"/>
                </a:spcBef>
                <a:buClrTx/>
                <a:buSzTx/>
                <a:buFontTx/>
                <a:buNone/>
              </a:pPr>
              <a:t>41</a:t>
            </a:fld>
            <a:endParaRPr lang="en-US" altLang="en-US" sz="1200">
              <a:solidFill>
                <a:srgbClr val="000000"/>
              </a:solidFill>
              <a:latin typeface="Tahoma" charset="0"/>
            </a:endParaRPr>
          </a:p>
        </p:txBody>
      </p:sp>
    </p:spTree>
    <p:extLst>
      <p:ext uri="{BB962C8B-B14F-4D97-AF65-F5344CB8AC3E}">
        <p14:creationId xmlns:p14="http://schemas.microsoft.com/office/powerpoint/2010/main" val="1325575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7" name="Rectangle 2"/>
          <p:cNvSpPr>
            <a:spLocks noGrp="1"/>
          </p:cNvSpPr>
          <p:nvPr>
            <p:ph type="title"/>
          </p:nvPr>
        </p:nvSpPr>
        <p:spPr/>
        <p:txBody>
          <a:bodyPr/>
          <a:lstStyle/>
          <a:p>
            <a:r>
              <a:rPr lang="en-US" altLang="en-US">
                <a:ea typeface="ＭＳ Ｐゴシック" charset="-128"/>
              </a:rPr>
              <a:t>The Implicit Parameter</a:t>
            </a:r>
          </a:p>
        </p:txBody>
      </p:sp>
      <p:sp>
        <p:nvSpPr>
          <p:cNvPr id="137218" name="Rectangle 3"/>
          <p:cNvSpPr>
            <a:spLocks noGrp="1"/>
          </p:cNvSpPr>
          <p:nvPr>
            <p:ph type="body" idx="1"/>
          </p:nvPr>
        </p:nvSpPr>
        <p:spPr>
          <a:xfrm>
            <a:off x="457200" y="1371600"/>
            <a:ext cx="8153400" cy="4648200"/>
          </a:xfrm>
        </p:spPr>
        <p:txBody>
          <a:bodyPr/>
          <a:lstStyle/>
          <a:p>
            <a:pPr lvl="1">
              <a:lnSpc>
                <a:spcPct val="120000"/>
              </a:lnSpc>
              <a:buFont typeface="Wingdings 2" charset="2"/>
              <a:buNone/>
            </a:pPr>
            <a:endParaRPr lang="en-US" altLang="en-US" sz="500">
              <a:ea typeface="ＭＳ Ｐゴシック" charset="-128"/>
            </a:endParaRPr>
          </a:p>
          <a:p>
            <a:pPr>
              <a:lnSpc>
                <a:spcPct val="120000"/>
              </a:lnSpc>
            </a:pPr>
            <a:r>
              <a:rPr lang="en-US" altLang="en-US" sz="2000">
                <a:ea typeface="ＭＳ Ｐゴシック" charset="-128"/>
              </a:rPr>
              <a:t>During the call </a:t>
            </a:r>
            <a:r>
              <a:rPr lang="en-US" altLang="en-US" sz="2000">
                <a:latin typeface="Courier New" charset="0"/>
                <a:ea typeface="ＭＳ Ｐゴシック" charset="-128"/>
              </a:rPr>
              <a:t>p1.draw();</a:t>
            </a:r>
            <a:r>
              <a:rPr lang="en-US" altLang="en-US" sz="2000">
                <a:ea typeface="ＭＳ Ｐゴシック" charset="-128"/>
              </a:rPr>
              <a:t> </a:t>
            </a:r>
            <a:br>
              <a:rPr lang="en-US" altLang="en-US" sz="2000">
                <a:ea typeface="ＭＳ Ｐゴシック" charset="-128"/>
              </a:rPr>
            </a:br>
            <a:r>
              <a:rPr lang="en-US" altLang="en-US" sz="2000">
                <a:ea typeface="ＭＳ Ｐゴシック" charset="-128"/>
              </a:rPr>
              <a:t>the object referred to by </a:t>
            </a:r>
            <a:r>
              <a:rPr lang="en-US" altLang="en-US" sz="2000">
                <a:latin typeface="Courier New" charset="0"/>
                <a:ea typeface="ＭＳ Ｐゴシック" charset="-128"/>
              </a:rPr>
              <a:t>p1</a:t>
            </a:r>
            <a:r>
              <a:rPr lang="en-US" altLang="en-US" sz="2000">
                <a:ea typeface="ＭＳ Ｐゴシック" charset="-128"/>
              </a:rPr>
              <a:t> is the </a:t>
            </a:r>
            <a:r>
              <a:rPr lang="en-US" altLang="en-US" sz="2000">
                <a:solidFill>
                  <a:srgbClr val="660066"/>
                </a:solidFill>
                <a:ea typeface="ＭＳ Ｐゴシック" charset="-128"/>
              </a:rPr>
              <a:t>implicit</a:t>
            </a:r>
            <a:r>
              <a:rPr lang="en-US" altLang="en-US" sz="2000">
                <a:ea typeface="ＭＳ Ｐゴシック" charset="-128"/>
              </a:rPr>
              <a:t> parameter.</a:t>
            </a:r>
          </a:p>
          <a:p>
            <a:pPr lvl="1">
              <a:buFont typeface="Wingdings 2" charset="2"/>
              <a:buNone/>
            </a:pPr>
            <a:endParaRPr lang="en-US" altLang="en-US" sz="500">
              <a:ea typeface="ＭＳ Ｐゴシック" charset="-128"/>
            </a:endParaRPr>
          </a:p>
          <a:p>
            <a:pPr lvl="1">
              <a:buFont typeface="Wingdings 2" charset="2"/>
              <a:buNone/>
            </a:pPr>
            <a:endParaRPr lang="en-US" altLang="en-US" sz="500">
              <a:ea typeface="ＭＳ Ｐゴシック" charset="-128"/>
            </a:endParaRPr>
          </a:p>
          <a:p>
            <a:pPr lvl="1">
              <a:buFont typeface="Wingdings 2" charset="2"/>
              <a:buNone/>
            </a:pPr>
            <a:endParaRPr lang="en-US" altLang="en-US" sz="500">
              <a:ea typeface="ＭＳ Ｐゴシック" charset="-128"/>
            </a:endParaRPr>
          </a:p>
          <a:p>
            <a:pPr lvl="1">
              <a:buFont typeface="Wingdings 2" charset="2"/>
              <a:buNone/>
            </a:pPr>
            <a:endParaRPr lang="en-US" altLang="en-US" sz="500">
              <a:ea typeface="ＭＳ Ｐゴシック" charset="-128"/>
            </a:endParaRPr>
          </a:p>
          <a:p>
            <a:pPr lvl="1">
              <a:buFont typeface="Wingdings 2" charset="2"/>
              <a:buNone/>
            </a:pPr>
            <a:endParaRPr lang="en-US" altLang="en-US" sz="500">
              <a:ea typeface="ＭＳ Ｐゴシック" charset="-128"/>
            </a:endParaRPr>
          </a:p>
          <a:p>
            <a:pPr lvl="1">
              <a:buFont typeface="Wingdings 2" charset="2"/>
              <a:buNone/>
            </a:pPr>
            <a:endParaRPr lang="en-US" altLang="en-US" sz="500">
              <a:ea typeface="ＭＳ Ｐゴシック" charset="-128"/>
            </a:endParaRPr>
          </a:p>
          <a:p>
            <a:pPr lvl="1">
              <a:buFont typeface="Wingdings 2" charset="2"/>
              <a:buNone/>
            </a:pPr>
            <a:endParaRPr lang="en-US" altLang="en-US" sz="500">
              <a:ea typeface="ＭＳ Ｐゴシック" charset="-128"/>
            </a:endParaRPr>
          </a:p>
          <a:p>
            <a:pPr lvl="1">
              <a:buFont typeface="Wingdings 2" charset="2"/>
              <a:buNone/>
            </a:pPr>
            <a:endParaRPr lang="en-US" altLang="en-US" sz="500">
              <a:ea typeface="ＭＳ Ｐゴシック" charset="-128"/>
            </a:endParaRPr>
          </a:p>
          <a:p>
            <a:pPr lvl="1">
              <a:buFont typeface="Wingdings 2" charset="2"/>
              <a:buNone/>
            </a:pPr>
            <a:endParaRPr lang="en-US" altLang="en-US" sz="500">
              <a:ea typeface="ＭＳ Ｐゴシック" charset="-128"/>
            </a:endParaRPr>
          </a:p>
          <a:p>
            <a:pPr>
              <a:lnSpc>
                <a:spcPct val="120000"/>
              </a:lnSpc>
            </a:pPr>
            <a:r>
              <a:rPr lang="en-US" altLang="en-US" sz="2000">
                <a:ea typeface="ＭＳ Ｐゴシック" charset="-128"/>
              </a:rPr>
              <a:t>During the call </a:t>
            </a:r>
            <a:r>
              <a:rPr lang="en-US" altLang="en-US" sz="2000">
                <a:latin typeface="Courier New" charset="0"/>
                <a:ea typeface="ＭＳ Ｐゴシック" charset="-128"/>
              </a:rPr>
              <a:t>p2.draw();</a:t>
            </a:r>
            <a:r>
              <a:rPr lang="en-US" altLang="en-US" sz="2000">
                <a:ea typeface="ＭＳ Ｐゴシック" charset="-128"/>
              </a:rPr>
              <a:t> </a:t>
            </a:r>
            <a:br>
              <a:rPr lang="en-US" altLang="en-US" sz="2000">
                <a:ea typeface="ＭＳ Ｐゴシック" charset="-128"/>
              </a:rPr>
            </a:br>
            <a:r>
              <a:rPr lang="en-US" altLang="en-US" sz="2000">
                <a:ea typeface="ＭＳ Ｐゴシック" charset="-128"/>
              </a:rPr>
              <a:t>the object referred to by </a:t>
            </a:r>
            <a:r>
              <a:rPr lang="en-US" altLang="en-US" sz="2000">
                <a:latin typeface="Courier New" charset="0"/>
                <a:ea typeface="ＭＳ Ｐゴシック" charset="-128"/>
              </a:rPr>
              <a:t>p2</a:t>
            </a:r>
            <a:r>
              <a:rPr lang="en-US" altLang="en-US" sz="2000">
                <a:ea typeface="ＭＳ Ｐゴシック" charset="-128"/>
              </a:rPr>
              <a:t> is the </a:t>
            </a:r>
            <a:r>
              <a:rPr lang="en-US" altLang="en-US" sz="2000">
                <a:solidFill>
                  <a:srgbClr val="660066"/>
                </a:solidFill>
                <a:ea typeface="ＭＳ Ｐゴシック" charset="-128"/>
              </a:rPr>
              <a:t>implicit</a:t>
            </a:r>
            <a:r>
              <a:rPr lang="en-US" altLang="en-US" sz="2000">
                <a:ea typeface="ＭＳ Ｐゴシック" charset="-128"/>
              </a:rPr>
              <a:t> parameter.</a:t>
            </a:r>
          </a:p>
          <a:p>
            <a:pPr lvl="1">
              <a:lnSpc>
                <a:spcPct val="120000"/>
              </a:lnSpc>
              <a:buFont typeface="Wingdings 2" charset="2"/>
              <a:buNone/>
            </a:pPr>
            <a:endParaRPr lang="en-US" altLang="en-US" sz="1600">
              <a:ea typeface="ＭＳ Ｐゴシック" charset="-128"/>
            </a:endParaRPr>
          </a:p>
        </p:txBody>
      </p:sp>
      <p:sp>
        <p:nvSpPr>
          <p:cNvPr id="137219" name="Rectangle 3"/>
          <p:cNvSpPr>
            <a:spLocks noChangeArrowheads="1"/>
          </p:cNvSpPr>
          <p:nvPr/>
        </p:nvSpPr>
        <p:spPr bwMode="auto">
          <a:xfrm>
            <a:off x="1677988" y="2355850"/>
            <a:ext cx="156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en-US" sz="2000">
                <a:solidFill>
                  <a:srgbClr val="000000"/>
                </a:solidFill>
                <a:latin typeface="Courier New" charset="0"/>
              </a:rPr>
              <a:t>p1.draw()</a:t>
            </a:r>
            <a:endParaRPr lang="en-US" altLang="en-US" sz="500">
              <a:solidFill>
                <a:srgbClr val="000000"/>
              </a:solidFill>
              <a:latin typeface="Times New Roman" charset="0"/>
            </a:endParaRPr>
          </a:p>
        </p:txBody>
      </p:sp>
      <p:sp>
        <p:nvSpPr>
          <p:cNvPr id="137220" name="Rectangle 4"/>
          <p:cNvSpPr>
            <a:spLocks noChangeArrowheads="1"/>
          </p:cNvSpPr>
          <p:nvPr/>
        </p:nvSpPr>
        <p:spPr bwMode="auto">
          <a:xfrm>
            <a:off x="3733800" y="2355850"/>
            <a:ext cx="1416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en-US" sz="2000">
                <a:solidFill>
                  <a:srgbClr val="000000"/>
                </a:solidFill>
                <a:latin typeface="Courier New" charset="0"/>
              </a:rPr>
              <a:t>draw(p1)</a:t>
            </a:r>
            <a:endParaRPr lang="en-US" altLang="en-US" sz="500">
              <a:solidFill>
                <a:srgbClr val="000000"/>
              </a:solidFill>
              <a:latin typeface="Times New Roman" charset="0"/>
            </a:endParaRPr>
          </a:p>
        </p:txBody>
      </p:sp>
      <p:sp>
        <p:nvSpPr>
          <p:cNvPr id="137221" name="Freeform 5"/>
          <p:cNvSpPr>
            <a:spLocks/>
          </p:cNvSpPr>
          <p:nvPr/>
        </p:nvSpPr>
        <p:spPr bwMode="auto">
          <a:xfrm>
            <a:off x="1828800" y="2660650"/>
            <a:ext cx="2819400" cy="387350"/>
          </a:xfrm>
          <a:custGeom>
            <a:avLst/>
            <a:gdLst>
              <a:gd name="T0" fmla="*/ 0 w 2907323"/>
              <a:gd name="T1" fmla="*/ 0 h 392724"/>
              <a:gd name="T2" fmla="*/ 709272 w 2907323"/>
              <a:gd name="T3" fmla="*/ 279975 h 392724"/>
              <a:gd name="T4" fmla="*/ 1494809 w 2907323"/>
              <a:gd name="T5" fmla="*/ 260666 h 392724"/>
              <a:gd name="T6" fmla="*/ 1891391 w 2907323"/>
              <a:gd name="T7" fmla="*/ 67580 h 392724"/>
              <a:gd name="T8" fmla="*/ 0 60000 65536"/>
              <a:gd name="T9" fmla="*/ 0 60000 65536"/>
              <a:gd name="T10" fmla="*/ 0 60000 65536"/>
              <a:gd name="T11" fmla="*/ 0 60000 65536"/>
              <a:gd name="T12" fmla="*/ 0 w 2907323"/>
              <a:gd name="T13" fmla="*/ 0 h 392724"/>
              <a:gd name="T14" fmla="*/ 2907323 w 2907323"/>
              <a:gd name="T15" fmla="*/ 392724 h 392724"/>
            </a:gdLst>
            <a:ahLst/>
            <a:cxnLst>
              <a:cxn ang="T8">
                <a:pos x="T0" y="T1"/>
              </a:cxn>
              <a:cxn ang="T9">
                <a:pos x="T2" y="T3"/>
              </a:cxn>
              <a:cxn ang="T10">
                <a:pos x="T4" y="T5"/>
              </a:cxn>
              <a:cxn ang="T11">
                <a:pos x="T6" y="T7"/>
              </a:cxn>
            </a:cxnLst>
            <a:rect l="T12" t="T13" r="T14" b="T15"/>
            <a:pathLst>
              <a:path w="2907323" h="392724">
                <a:moveTo>
                  <a:pt x="0" y="0"/>
                </a:moveTo>
                <a:cubicBezTo>
                  <a:pt x="353646" y="143608"/>
                  <a:pt x="707292" y="287216"/>
                  <a:pt x="1090246" y="339970"/>
                </a:cubicBezTo>
                <a:cubicBezTo>
                  <a:pt x="1473200" y="392724"/>
                  <a:pt x="1994877" y="359509"/>
                  <a:pt x="2297723" y="316524"/>
                </a:cubicBezTo>
                <a:cubicBezTo>
                  <a:pt x="2600569" y="273539"/>
                  <a:pt x="2753946" y="177800"/>
                  <a:pt x="2907323" y="82062"/>
                </a:cubicBezTo>
              </a:path>
            </a:pathLst>
          </a:custGeom>
          <a:noFill/>
          <a:ln w="1270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37222" name="Rectangle 6"/>
          <p:cNvSpPr>
            <a:spLocks noChangeArrowheads="1"/>
          </p:cNvSpPr>
          <p:nvPr/>
        </p:nvSpPr>
        <p:spPr bwMode="auto">
          <a:xfrm>
            <a:off x="1600200" y="3886200"/>
            <a:ext cx="156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en-US" sz="2000">
                <a:solidFill>
                  <a:srgbClr val="000000"/>
                </a:solidFill>
                <a:latin typeface="Courier New" charset="0"/>
              </a:rPr>
              <a:t>p2.draw()</a:t>
            </a:r>
            <a:endParaRPr lang="en-US" altLang="en-US" sz="500">
              <a:solidFill>
                <a:srgbClr val="000000"/>
              </a:solidFill>
              <a:latin typeface="Times New Roman" charset="0"/>
            </a:endParaRPr>
          </a:p>
        </p:txBody>
      </p:sp>
      <p:sp>
        <p:nvSpPr>
          <p:cNvPr id="137223" name="Rectangle 7"/>
          <p:cNvSpPr>
            <a:spLocks noChangeArrowheads="1"/>
          </p:cNvSpPr>
          <p:nvPr/>
        </p:nvSpPr>
        <p:spPr bwMode="auto">
          <a:xfrm>
            <a:off x="3765550" y="3886200"/>
            <a:ext cx="1416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en-US" sz="2000">
                <a:solidFill>
                  <a:srgbClr val="000000"/>
                </a:solidFill>
                <a:latin typeface="Courier New" charset="0"/>
              </a:rPr>
              <a:t>draw(p2)</a:t>
            </a:r>
            <a:endParaRPr lang="en-US" altLang="en-US" sz="500">
              <a:solidFill>
                <a:srgbClr val="000000"/>
              </a:solidFill>
              <a:latin typeface="Times New Roman" charset="0"/>
            </a:endParaRPr>
          </a:p>
        </p:txBody>
      </p:sp>
      <p:sp>
        <p:nvSpPr>
          <p:cNvPr id="137224" name="Freeform 8"/>
          <p:cNvSpPr>
            <a:spLocks/>
          </p:cNvSpPr>
          <p:nvPr/>
        </p:nvSpPr>
        <p:spPr bwMode="auto">
          <a:xfrm>
            <a:off x="1751013" y="4191000"/>
            <a:ext cx="2819400" cy="387350"/>
          </a:xfrm>
          <a:custGeom>
            <a:avLst/>
            <a:gdLst>
              <a:gd name="T0" fmla="*/ 0 w 2907323"/>
              <a:gd name="T1" fmla="*/ 0 h 392724"/>
              <a:gd name="T2" fmla="*/ 709272 w 2907323"/>
              <a:gd name="T3" fmla="*/ 279975 h 392724"/>
              <a:gd name="T4" fmla="*/ 1494809 w 2907323"/>
              <a:gd name="T5" fmla="*/ 260666 h 392724"/>
              <a:gd name="T6" fmla="*/ 1891391 w 2907323"/>
              <a:gd name="T7" fmla="*/ 67580 h 392724"/>
              <a:gd name="T8" fmla="*/ 0 60000 65536"/>
              <a:gd name="T9" fmla="*/ 0 60000 65536"/>
              <a:gd name="T10" fmla="*/ 0 60000 65536"/>
              <a:gd name="T11" fmla="*/ 0 60000 65536"/>
              <a:gd name="T12" fmla="*/ 0 w 2907323"/>
              <a:gd name="T13" fmla="*/ 0 h 392724"/>
              <a:gd name="T14" fmla="*/ 2907323 w 2907323"/>
              <a:gd name="T15" fmla="*/ 392724 h 392724"/>
            </a:gdLst>
            <a:ahLst/>
            <a:cxnLst>
              <a:cxn ang="T8">
                <a:pos x="T0" y="T1"/>
              </a:cxn>
              <a:cxn ang="T9">
                <a:pos x="T2" y="T3"/>
              </a:cxn>
              <a:cxn ang="T10">
                <a:pos x="T4" y="T5"/>
              </a:cxn>
              <a:cxn ang="T11">
                <a:pos x="T6" y="T7"/>
              </a:cxn>
            </a:cxnLst>
            <a:rect l="T12" t="T13" r="T14" b="T15"/>
            <a:pathLst>
              <a:path w="2907323" h="392724">
                <a:moveTo>
                  <a:pt x="0" y="0"/>
                </a:moveTo>
                <a:cubicBezTo>
                  <a:pt x="353646" y="143608"/>
                  <a:pt x="707292" y="287216"/>
                  <a:pt x="1090246" y="339970"/>
                </a:cubicBezTo>
                <a:cubicBezTo>
                  <a:pt x="1473200" y="392724"/>
                  <a:pt x="1994877" y="359509"/>
                  <a:pt x="2297723" y="316524"/>
                </a:cubicBezTo>
                <a:cubicBezTo>
                  <a:pt x="2600569" y="273539"/>
                  <a:pt x="2753946" y="177800"/>
                  <a:pt x="2907323" y="82062"/>
                </a:cubicBezTo>
              </a:path>
            </a:pathLst>
          </a:custGeom>
          <a:noFill/>
          <a:ln w="1270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0" name="Rectangle 3"/>
          <p:cNvSpPr txBox="1">
            <a:spLocks/>
          </p:cNvSpPr>
          <p:nvPr/>
        </p:nvSpPr>
        <p:spPr bwMode="auto">
          <a:xfrm>
            <a:off x="381000" y="4953000"/>
            <a:ext cx="8153400" cy="1752600"/>
          </a:xfrm>
          <a:prstGeom prst="rect">
            <a:avLst/>
          </a:prstGeom>
          <a:noFill/>
          <a:ln w="9525">
            <a:noFill/>
            <a:miter lim="800000"/>
            <a:headEnd/>
            <a:tailEnd/>
          </a:ln>
        </p:spPr>
        <p:txBody>
          <a:bodyPr lIns="91411" tIns="45708" rIns="91411" bIns="45708"/>
          <a:lstStyle/>
          <a:p>
            <a:pPr marL="342900" indent="-342900" algn="ctr">
              <a:lnSpc>
                <a:spcPct val="120000"/>
              </a:lnSpc>
              <a:spcBef>
                <a:spcPct val="20000"/>
              </a:spcBef>
              <a:buClr>
                <a:srgbClr val="3333CC"/>
              </a:buClr>
              <a:buSzPct val="85000"/>
              <a:buFont typeface="ZapfDingbats" pitchFamily="82" charset="2"/>
              <a:buChar char="r"/>
              <a:defRPr/>
            </a:pPr>
            <a:r>
              <a:rPr lang="en-US" sz="2400" kern="0" dirty="0">
                <a:solidFill>
                  <a:srgbClr val="000090"/>
                </a:solidFill>
                <a:latin typeface="Comic Sans MS"/>
                <a:ea typeface=""/>
              </a:rPr>
              <a:t>In an instance method, when we refer to a field, we are referring to the field of the implicit parameter.</a:t>
            </a:r>
          </a:p>
          <a:p>
            <a:pPr marL="742950" lvl="1" indent="-285750">
              <a:lnSpc>
                <a:spcPct val="120000"/>
              </a:lnSpc>
              <a:spcBef>
                <a:spcPct val="20000"/>
              </a:spcBef>
              <a:buClr>
                <a:srgbClr val="3333CC"/>
              </a:buClr>
              <a:buSzPct val="75000"/>
              <a:buFont typeface="ZapfDingbats" pitchFamily="82" charset="2"/>
              <a:buChar char="m"/>
              <a:defRPr/>
            </a:pPr>
            <a:r>
              <a:rPr lang="en-US" sz="2000" kern="0" dirty="0">
                <a:solidFill>
                  <a:srgbClr val="000000"/>
                </a:solidFill>
                <a:latin typeface="Comic Sans MS"/>
                <a:ea typeface=""/>
                <a:cs typeface="ＭＳ Ｐゴシック" charset="0"/>
              </a:rPr>
              <a:t>We say that it executes </a:t>
            </a:r>
            <a:r>
              <a:rPr lang="en-US" sz="2000" u="sng" kern="0" dirty="0">
                <a:solidFill>
                  <a:srgbClr val="000000"/>
                </a:solidFill>
                <a:latin typeface="Comic Sans MS"/>
                <a:ea typeface=""/>
                <a:cs typeface="ＭＳ Ｐゴシック" charset="0"/>
              </a:rPr>
              <a:t>in the </a:t>
            </a:r>
            <a:r>
              <a:rPr lang="en-US" sz="2000" i="1" u="sng" kern="0" dirty="0">
                <a:solidFill>
                  <a:srgbClr val="000000"/>
                </a:solidFill>
                <a:latin typeface="Comic Sans MS"/>
                <a:ea typeface=""/>
                <a:cs typeface="ＭＳ Ｐゴシック" charset="0"/>
              </a:rPr>
              <a:t>context </a:t>
            </a:r>
            <a:r>
              <a:rPr lang="en-US" sz="2000" u="sng" kern="0" dirty="0">
                <a:solidFill>
                  <a:srgbClr val="000000"/>
                </a:solidFill>
                <a:latin typeface="Comic Sans MS"/>
                <a:ea typeface=""/>
                <a:cs typeface="ＭＳ Ｐゴシック" charset="0"/>
              </a:rPr>
              <a:t>of </a:t>
            </a:r>
            <a:r>
              <a:rPr lang="en-US" sz="2000" kern="0" dirty="0">
                <a:solidFill>
                  <a:srgbClr val="000000"/>
                </a:solidFill>
                <a:latin typeface="Comic Sans MS"/>
                <a:ea typeface=""/>
                <a:cs typeface="ＭＳ Ｐゴシック" charset="0"/>
              </a:rPr>
              <a:t>a particular object.</a:t>
            </a:r>
          </a:p>
        </p:txBody>
      </p:sp>
      <p:sp>
        <p:nvSpPr>
          <p:cNvPr id="2" name="Slide Number Placeholder 3">
            <a:extLst>
              <a:ext uri="{FF2B5EF4-FFF2-40B4-BE49-F238E27FC236}">
                <a16:creationId xmlns:a16="http://schemas.microsoft.com/office/drawing/2014/main" id="{0966F842-58CB-9CD1-F66B-69CCBF3FFD97}"/>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fld id="{2195C934-F6C7-F245-99E7-D52B1EA05B5C}" type="slidenum">
              <a:rPr lang="en-US" altLang="en-US" sz="1200">
                <a:solidFill>
                  <a:srgbClr val="000000"/>
                </a:solidFill>
                <a:latin typeface="Tahoma" charset="0"/>
              </a:rPr>
              <a:pPr eaLnBrk="1" hangingPunct="1">
                <a:spcBef>
                  <a:spcPct val="0"/>
                </a:spcBef>
                <a:buClrTx/>
                <a:buSzTx/>
                <a:buFontTx/>
                <a:buNone/>
              </a:pPr>
              <a:t>42</a:t>
            </a:fld>
            <a:endParaRPr lang="en-US" altLang="en-US" sz="1200" dirty="0">
              <a:solidFill>
                <a:srgbClr val="000000"/>
              </a:solidFill>
              <a:latin typeface="Tahoma" charset="0"/>
            </a:endParaRPr>
          </a:p>
        </p:txBody>
      </p:sp>
    </p:spTree>
    <p:extLst>
      <p:ext uri="{BB962C8B-B14F-4D97-AF65-F5344CB8AC3E}">
        <p14:creationId xmlns:p14="http://schemas.microsoft.com/office/powerpoint/2010/main" val="95920069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p:cNvSpPr>
          <p:nvPr>
            <p:ph type="title"/>
          </p:nvPr>
        </p:nvSpPr>
        <p:spPr>
          <a:xfrm>
            <a:off x="533400" y="76200"/>
            <a:ext cx="7772400" cy="1143000"/>
          </a:xfrm>
        </p:spPr>
        <p:txBody>
          <a:bodyPr/>
          <a:lstStyle/>
          <a:p>
            <a:r>
              <a:rPr lang="en-US" altLang="en-US" sz="2800">
                <a:ea typeface="ＭＳ Ｐゴシック" charset="-128"/>
              </a:rPr>
              <a:t>Summary: Defining Related Method and Data in the Same Class: Instance Method</a:t>
            </a:r>
          </a:p>
        </p:txBody>
      </p:sp>
      <p:sp>
        <p:nvSpPr>
          <p:cNvPr id="4" name="Rectangle 3"/>
          <p:cNvSpPr/>
          <p:nvPr/>
        </p:nvSpPr>
        <p:spPr>
          <a:xfrm>
            <a:off x="762000" y="1524000"/>
            <a:ext cx="7239000" cy="2554545"/>
          </a:xfrm>
          <a:prstGeom prst="rect">
            <a:avLst/>
          </a:prstGeom>
          <a:ln>
            <a:solidFill>
              <a:schemeClr val="accent6">
                <a:lumMod val="50000"/>
              </a:schemeClr>
            </a:solidFill>
          </a:ln>
        </p:spPr>
        <p:txBody>
          <a:bodyPr>
            <a:spAutoFit/>
          </a:bodyPr>
          <a:lstStyle/>
          <a:p>
            <a:pPr>
              <a:defRPr/>
            </a:pPr>
            <a:r>
              <a:rPr lang="en-US" sz="1600" b="1" dirty="0">
                <a:solidFill>
                  <a:srgbClr val="7F0055"/>
                </a:solidFill>
                <a:latin typeface="Courier New"/>
                <a:ea typeface="ＭＳ Ｐゴシック" charset="0"/>
                <a:cs typeface="Arial" charset="0"/>
              </a:rPr>
              <a:t>public</a:t>
            </a:r>
            <a:r>
              <a:rPr lang="en-US" sz="1600" b="1" dirty="0">
                <a:solidFill>
                  <a:srgbClr val="000000"/>
                </a:solidFill>
                <a:latin typeface="Courier New"/>
                <a:ea typeface="ＭＳ Ｐゴシック" charset="0"/>
                <a:cs typeface="Arial" charset="0"/>
              </a:rPr>
              <a:t> </a:t>
            </a:r>
            <a:r>
              <a:rPr lang="en-US" sz="1600" b="1" dirty="0">
                <a:solidFill>
                  <a:srgbClr val="7F0055"/>
                </a:solidFill>
                <a:latin typeface="Courier New"/>
                <a:ea typeface="ＭＳ Ｐゴシック" charset="0"/>
                <a:cs typeface="Arial" charset="0"/>
              </a:rPr>
              <a:t>class</a:t>
            </a:r>
            <a:r>
              <a:rPr lang="en-US" sz="1600" b="1" dirty="0">
                <a:solidFill>
                  <a:srgbClr val="000000"/>
                </a:solidFill>
                <a:latin typeface="Courier New"/>
                <a:ea typeface="ＭＳ Ｐゴシック" charset="0"/>
                <a:cs typeface="Arial" charset="0"/>
              </a:rPr>
              <a:t> Point {</a:t>
            </a:r>
          </a:p>
          <a:p>
            <a:pPr>
              <a:defRPr/>
            </a:pPr>
            <a:r>
              <a:rPr lang="en-US" sz="1600" b="1" dirty="0">
                <a:solidFill>
                  <a:srgbClr val="7F0055"/>
                </a:solidFill>
                <a:latin typeface="Courier New"/>
                <a:ea typeface="ＭＳ Ｐゴシック" charset="0"/>
                <a:cs typeface="Arial" charset="0"/>
              </a:rPr>
              <a:t>    </a:t>
            </a:r>
            <a:r>
              <a:rPr lang="en-US" sz="1600" b="1" dirty="0" err="1">
                <a:solidFill>
                  <a:srgbClr val="7F0055"/>
                </a:solidFill>
                <a:latin typeface="Courier New"/>
                <a:ea typeface="ＭＳ Ｐゴシック" charset="0"/>
                <a:cs typeface="Arial" charset="0"/>
              </a:rPr>
              <a:t>int</a:t>
            </a:r>
            <a:r>
              <a:rPr lang="en-US" sz="1600" b="1" dirty="0">
                <a:solidFill>
                  <a:srgbClr val="000000"/>
                </a:solidFill>
                <a:latin typeface="Courier New"/>
                <a:ea typeface="ＭＳ Ｐゴシック" charset="0"/>
                <a:cs typeface="Arial" charset="0"/>
              </a:rPr>
              <a:t> </a:t>
            </a:r>
            <a:r>
              <a:rPr lang="en-US" sz="1600" b="1" dirty="0">
                <a:solidFill>
                  <a:srgbClr val="0000C0"/>
                </a:solidFill>
                <a:latin typeface="Courier New"/>
                <a:ea typeface="ＭＳ Ｐゴシック" charset="0"/>
                <a:cs typeface="Arial" charset="0"/>
              </a:rPr>
              <a:t>x</a:t>
            </a:r>
            <a:r>
              <a:rPr lang="en-US" sz="1600" b="1" dirty="0">
                <a:solidFill>
                  <a:srgbClr val="000000"/>
                </a:solidFill>
                <a:latin typeface="Courier New"/>
                <a:ea typeface="ＭＳ Ｐゴシック" charset="0"/>
                <a:cs typeface="Arial" charset="0"/>
              </a:rPr>
              <a:t>;</a:t>
            </a:r>
          </a:p>
          <a:p>
            <a:pPr>
              <a:defRPr/>
            </a:pPr>
            <a:r>
              <a:rPr lang="en-US" sz="1600" dirty="0">
                <a:solidFill>
                  <a:srgbClr val="000000"/>
                </a:solidFill>
                <a:latin typeface="Courier New"/>
                <a:ea typeface="ＭＳ Ｐゴシック" charset="0"/>
                <a:cs typeface="Arial" charset="0"/>
              </a:rPr>
              <a:t>    </a:t>
            </a:r>
            <a:r>
              <a:rPr lang="en-US" sz="1600" b="1" dirty="0" err="1">
                <a:solidFill>
                  <a:srgbClr val="7F0055"/>
                </a:solidFill>
                <a:latin typeface="Courier New"/>
                <a:ea typeface="ＭＳ Ｐゴシック" charset="0"/>
                <a:cs typeface="Arial" charset="0"/>
              </a:rPr>
              <a:t>int</a:t>
            </a:r>
            <a:r>
              <a:rPr lang="en-US" sz="1600" b="1" dirty="0">
                <a:solidFill>
                  <a:srgbClr val="000000"/>
                </a:solidFill>
                <a:latin typeface="Courier New"/>
                <a:ea typeface="ＭＳ Ｐゴシック" charset="0"/>
                <a:cs typeface="Arial" charset="0"/>
              </a:rPr>
              <a:t> </a:t>
            </a:r>
            <a:r>
              <a:rPr lang="en-US" sz="1600" b="1" dirty="0">
                <a:solidFill>
                  <a:srgbClr val="0000C0"/>
                </a:solidFill>
                <a:latin typeface="Courier New"/>
                <a:ea typeface="ＭＳ Ｐゴシック" charset="0"/>
                <a:cs typeface="Arial" charset="0"/>
              </a:rPr>
              <a:t>y</a:t>
            </a:r>
            <a:r>
              <a:rPr lang="en-US" sz="1600" b="1" dirty="0">
                <a:solidFill>
                  <a:srgbClr val="000000"/>
                </a:solidFill>
                <a:latin typeface="Courier New"/>
                <a:ea typeface="ＭＳ Ｐゴシック" charset="0"/>
                <a:cs typeface="Arial" charset="0"/>
              </a:rPr>
              <a:t>;</a:t>
            </a:r>
          </a:p>
          <a:p>
            <a:pPr>
              <a:defRPr/>
            </a:pPr>
            <a:r>
              <a:rPr lang="en-US" sz="1600" dirty="0">
                <a:solidFill>
                  <a:srgbClr val="000000"/>
                </a:solidFill>
                <a:latin typeface="Courier New"/>
                <a:ea typeface="ＭＳ Ｐゴシック" charset="0"/>
                <a:cs typeface="Arial" charset="0"/>
              </a:rPr>
              <a:t>    </a:t>
            </a:r>
          </a:p>
          <a:p>
            <a:pPr>
              <a:defRPr/>
            </a:pPr>
            <a:r>
              <a:rPr lang="en-US" sz="1600" dirty="0">
                <a:solidFill>
                  <a:srgbClr val="000000"/>
                </a:solidFill>
                <a:latin typeface="Courier New"/>
                <a:ea typeface="ＭＳ Ｐゴシック" charset="0"/>
                <a:cs typeface="Arial" charset="0"/>
              </a:rPr>
              <a:t>    </a:t>
            </a:r>
            <a:r>
              <a:rPr lang="en-US" sz="1600" b="1" dirty="0">
                <a:solidFill>
                  <a:srgbClr val="7F0055"/>
                </a:solidFill>
                <a:latin typeface="Courier New"/>
                <a:ea typeface="ＭＳ Ｐゴシック" charset="0"/>
                <a:cs typeface="Arial" charset="0"/>
              </a:rPr>
              <a:t>public</a:t>
            </a:r>
            <a:r>
              <a:rPr lang="en-US" sz="1600" b="1" dirty="0">
                <a:solidFill>
                  <a:srgbClr val="000000"/>
                </a:solidFill>
                <a:latin typeface="Courier New"/>
                <a:ea typeface="ＭＳ Ｐゴシック" charset="0"/>
                <a:cs typeface="Arial" charset="0"/>
              </a:rPr>
              <a:t> </a:t>
            </a:r>
            <a:r>
              <a:rPr lang="en-US" sz="1600" b="1" strike="sngStrike" dirty="0">
                <a:solidFill>
                  <a:srgbClr val="7F0055"/>
                </a:solidFill>
                <a:latin typeface="Courier New"/>
                <a:ea typeface="ＭＳ Ｐゴシック" charset="0"/>
                <a:cs typeface="Arial" charset="0"/>
              </a:rPr>
              <a:t>static</a:t>
            </a:r>
            <a:r>
              <a:rPr lang="en-US" sz="1600" b="1" dirty="0">
                <a:solidFill>
                  <a:srgbClr val="000000"/>
                </a:solidFill>
                <a:latin typeface="Courier New"/>
                <a:ea typeface="ＭＳ Ｐゴシック" charset="0"/>
                <a:cs typeface="Arial" charset="0"/>
              </a:rPr>
              <a:t> </a:t>
            </a:r>
            <a:r>
              <a:rPr lang="en-US" sz="1600" b="1" dirty="0">
                <a:solidFill>
                  <a:srgbClr val="7F0055"/>
                </a:solidFill>
                <a:latin typeface="Courier New"/>
                <a:ea typeface="ＭＳ Ｐゴシック" charset="0"/>
                <a:cs typeface="Arial" charset="0"/>
              </a:rPr>
              <a:t>void</a:t>
            </a:r>
            <a:r>
              <a:rPr lang="en-US" sz="1600" b="1" dirty="0">
                <a:solidFill>
                  <a:srgbClr val="000000"/>
                </a:solidFill>
                <a:latin typeface="Courier New"/>
                <a:ea typeface="ＭＳ Ｐゴシック" charset="0"/>
                <a:cs typeface="Arial" charset="0"/>
              </a:rPr>
              <a:t> draw(</a:t>
            </a:r>
            <a:r>
              <a:rPr lang="en-US" sz="1600" b="1" strike="sngStrike" dirty="0">
                <a:solidFill>
                  <a:srgbClr val="000000"/>
                </a:solidFill>
                <a:latin typeface="Courier New"/>
                <a:ea typeface="ＭＳ Ｐゴシック" charset="0"/>
                <a:cs typeface="Arial" charset="0"/>
              </a:rPr>
              <a:t>Point p</a:t>
            </a:r>
            <a:r>
              <a:rPr lang="en-US" sz="1600" b="1" dirty="0">
                <a:solidFill>
                  <a:srgbClr val="000000"/>
                </a:solidFill>
                <a:latin typeface="Courier New"/>
                <a:ea typeface="ＭＳ Ｐゴシック" charset="0"/>
                <a:cs typeface="Arial" charset="0"/>
              </a:rPr>
              <a:t>) {</a:t>
            </a:r>
          </a:p>
          <a:p>
            <a:pPr>
              <a:defRPr/>
            </a:pPr>
            <a:r>
              <a:rPr lang="en-US" sz="1600" dirty="0">
                <a:solidFill>
                  <a:srgbClr val="000000"/>
                </a:solidFill>
                <a:latin typeface="Courier New"/>
                <a:ea typeface="ＭＳ Ｐゴシック" charset="0"/>
                <a:cs typeface="Arial" charset="0"/>
              </a:rPr>
              <a:t>        </a:t>
            </a:r>
            <a:r>
              <a:rPr lang="en-US" sz="1600" dirty="0" err="1">
                <a:solidFill>
                  <a:srgbClr val="000000"/>
                </a:solidFill>
                <a:latin typeface="Courier New"/>
                <a:ea typeface="ＭＳ Ｐゴシック" charset="0"/>
                <a:cs typeface="Arial" charset="0"/>
              </a:rPr>
              <a:t>StdDraw.filledCircle</a:t>
            </a:r>
            <a:r>
              <a:rPr lang="en-US" sz="1600" dirty="0">
                <a:solidFill>
                  <a:srgbClr val="000000"/>
                </a:solidFill>
                <a:latin typeface="Courier New"/>
                <a:ea typeface="ＭＳ Ｐゴシック" charset="0"/>
                <a:cs typeface="Arial" charset="0"/>
              </a:rPr>
              <a:t>(</a:t>
            </a:r>
            <a:r>
              <a:rPr lang="en-US" sz="1600" strike="sngStrike" dirty="0" err="1">
                <a:solidFill>
                  <a:srgbClr val="000000"/>
                </a:solidFill>
                <a:latin typeface="Courier New"/>
                <a:ea typeface="ＭＳ Ｐゴシック" charset="0"/>
                <a:cs typeface="Arial" charset="0"/>
              </a:rPr>
              <a:t>p.</a:t>
            </a:r>
            <a:r>
              <a:rPr lang="en-US" sz="1600" dirty="0" err="1">
                <a:solidFill>
                  <a:srgbClr val="0000C0"/>
                </a:solidFill>
                <a:latin typeface="Courier New"/>
                <a:ea typeface="ＭＳ Ｐゴシック" charset="0"/>
                <a:cs typeface="Arial" charset="0"/>
              </a:rPr>
              <a:t>x</a:t>
            </a:r>
            <a:r>
              <a:rPr lang="en-US" sz="1600" dirty="0">
                <a:solidFill>
                  <a:srgbClr val="000000"/>
                </a:solidFill>
                <a:latin typeface="Courier New"/>
                <a:ea typeface="ＭＳ Ｐゴシック" charset="0"/>
                <a:cs typeface="Arial" charset="0"/>
              </a:rPr>
              <a:t>, </a:t>
            </a:r>
            <a:r>
              <a:rPr lang="en-US" sz="1600" strike="sngStrike" dirty="0" err="1">
                <a:solidFill>
                  <a:srgbClr val="000000"/>
                </a:solidFill>
                <a:latin typeface="Courier New"/>
                <a:ea typeface="ＭＳ Ｐゴシック" charset="0"/>
                <a:cs typeface="Arial" charset="0"/>
              </a:rPr>
              <a:t>p.</a:t>
            </a:r>
            <a:r>
              <a:rPr lang="en-US" sz="1600" dirty="0" err="1">
                <a:solidFill>
                  <a:srgbClr val="0000C0"/>
                </a:solidFill>
                <a:latin typeface="Courier New"/>
                <a:ea typeface="ＭＳ Ｐゴシック" charset="0"/>
                <a:cs typeface="Arial" charset="0"/>
              </a:rPr>
              <a:t>y</a:t>
            </a:r>
            <a:r>
              <a:rPr lang="en-US" sz="1600" dirty="0">
                <a:solidFill>
                  <a:srgbClr val="000000"/>
                </a:solidFill>
                <a:latin typeface="Courier New"/>
                <a:ea typeface="ＭＳ Ｐゴシック" charset="0"/>
                <a:cs typeface="Arial" charset="0"/>
              </a:rPr>
              <a:t>, 3);</a:t>
            </a:r>
          </a:p>
          <a:p>
            <a:pPr>
              <a:defRPr/>
            </a:pPr>
            <a:r>
              <a:rPr lang="en-US" sz="1600" dirty="0">
                <a:solidFill>
                  <a:srgbClr val="000000"/>
                </a:solidFill>
                <a:latin typeface="Courier New"/>
                <a:ea typeface="ＭＳ Ｐゴシック" charset="0"/>
                <a:cs typeface="Arial" charset="0"/>
              </a:rPr>
              <a:t>        </a:t>
            </a:r>
            <a:r>
              <a:rPr lang="en-US" sz="1600" dirty="0" err="1">
                <a:solidFill>
                  <a:srgbClr val="000000"/>
                </a:solidFill>
                <a:latin typeface="Courier New"/>
                <a:ea typeface="ＭＳ Ｐゴシック" charset="0"/>
                <a:cs typeface="Arial" charset="0"/>
              </a:rPr>
              <a:t>StdDraw.textLeft</a:t>
            </a:r>
            <a:r>
              <a:rPr lang="en-US" sz="1600" dirty="0">
                <a:solidFill>
                  <a:srgbClr val="000000"/>
                </a:solidFill>
                <a:latin typeface="Courier New"/>
                <a:ea typeface="ＭＳ Ｐゴシック" charset="0"/>
                <a:cs typeface="Arial" charset="0"/>
              </a:rPr>
              <a:t>(</a:t>
            </a:r>
            <a:r>
              <a:rPr lang="en-US" sz="1600" strike="sngStrike" dirty="0" err="1">
                <a:solidFill>
                  <a:srgbClr val="000000"/>
                </a:solidFill>
                <a:latin typeface="Courier New"/>
                <a:ea typeface="ＭＳ Ｐゴシック" charset="0"/>
                <a:cs typeface="Arial" charset="0"/>
              </a:rPr>
              <a:t>p.</a:t>
            </a:r>
            <a:r>
              <a:rPr lang="en-US" sz="1600" dirty="0" err="1">
                <a:solidFill>
                  <a:srgbClr val="0000C0"/>
                </a:solidFill>
                <a:latin typeface="Courier New"/>
                <a:ea typeface="ＭＳ Ｐゴシック" charset="0"/>
                <a:cs typeface="Arial" charset="0"/>
              </a:rPr>
              <a:t>x</a:t>
            </a:r>
            <a:r>
              <a:rPr lang="en-US" sz="1600" dirty="0">
                <a:solidFill>
                  <a:srgbClr val="000000"/>
                </a:solidFill>
                <a:latin typeface="Courier New"/>
                <a:ea typeface="ＭＳ Ｐゴシック" charset="0"/>
                <a:cs typeface="Arial" charset="0"/>
              </a:rPr>
              <a:t>, </a:t>
            </a:r>
            <a:r>
              <a:rPr lang="en-US" sz="1600" strike="sngStrike" dirty="0" err="1">
                <a:solidFill>
                  <a:srgbClr val="000000"/>
                </a:solidFill>
                <a:latin typeface="Courier New"/>
                <a:ea typeface="ＭＳ Ｐゴシック" charset="0"/>
                <a:cs typeface="Arial" charset="0"/>
              </a:rPr>
              <a:t>p.</a:t>
            </a:r>
            <a:r>
              <a:rPr lang="en-US" sz="1600" dirty="0" err="1">
                <a:solidFill>
                  <a:srgbClr val="0000C0"/>
                </a:solidFill>
                <a:latin typeface="Courier New"/>
                <a:ea typeface="ＭＳ Ｐゴシック" charset="0"/>
                <a:cs typeface="Arial" charset="0"/>
              </a:rPr>
              <a:t>y</a:t>
            </a:r>
            <a:r>
              <a:rPr lang="en-US" sz="1600" dirty="0">
                <a:solidFill>
                  <a:srgbClr val="0000C0"/>
                </a:solidFill>
                <a:latin typeface="Courier New"/>
                <a:ea typeface="ＭＳ Ｐゴシック" charset="0"/>
                <a:cs typeface="Arial" charset="0"/>
              </a:rPr>
              <a:t>,</a:t>
            </a:r>
          </a:p>
          <a:p>
            <a:pPr>
              <a:defRPr/>
            </a:pPr>
            <a:r>
              <a:rPr lang="en-US" sz="1600" dirty="0">
                <a:solidFill>
                  <a:srgbClr val="0000C0"/>
                </a:solidFill>
                <a:latin typeface="Courier New"/>
                <a:ea typeface="ＭＳ Ｐゴシック" charset="0"/>
                <a:cs typeface="Arial" charset="0"/>
              </a:rPr>
              <a:t>                         </a:t>
            </a:r>
            <a:r>
              <a:rPr lang="en-US" sz="1600" dirty="0">
                <a:solidFill>
                  <a:srgbClr val="2A00FF"/>
                </a:solidFill>
                <a:latin typeface="Courier New"/>
                <a:ea typeface="ＭＳ Ｐゴシック" charset="0"/>
                <a:cs typeface="Arial" charset="0"/>
              </a:rPr>
              <a:t>"("</a:t>
            </a:r>
            <a:r>
              <a:rPr lang="en-US" sz="1600" dirty="0">
                <a:solidFill>
                  <a:srgbClr val="000000"/>
                </a:solidFill>
                <a:latin typeface="Courier New"/>
                <a:ea typeface="ＭＳ Ｐゴシック" charset="0"/>
                <a:cs typeface="Arial" charset="0"/>
              </a:rPr>
              <a:t> + </a:t>
            </a:r>
            <a:r>
              <a:rPr lang="en-US" sz="1600" strike="sngStrike" dirty="0" err="1">
                <a:solidFill>
                  <a:srgbClr val="000000"/>
                </a:solidFill>
                <a:latin typeface="Courier New"/>
                <a:ea typeface="ＭＳ Ｐゴシック" charset="0"/>
                <a:cs typeface="Arial" charset="0"/>
              </a:rPr>
              <a:t>p.</a:t>
            </a:r>
            <a:r>
              <a:rPr lang="en-US" sz="1600" dirty="0" err="1">
                <a:solidFill>
                  <a:srgbClr val="0000C0"/>
                </a:solidFill>
                <a:latin typeface="Courier New"/>
                <a:ea typeface="ＭＳ Ｐゴシック" charset="0"/>
                <a:cs typeface="Arial" charset="0"/>
              </a:rPr>
              <a:t>x</a:t>
            </a:r>
            <a:r>
              <a:rPr lang="en-US" sz="1600" dirty="0">
                <a:solidFill>
                  <a:srgbClr val="000000"/>
                </a:solidFill>
                <a:latin typeface="Courier New"/>
                <a:ea typeface="ＭＳ Ｐゴシック" charset="0"/>
                <a:cs typeface="Arial" charset="0"/>
              </a:rPr>
              <a:t> + </a:t>
            </a:r>
            <a:r>
              <a:rPr lang="en-US" sz="1600" dirty="0">
                <a:solidFill>
                  <a:srgbClr val="2A00FF"/>
                </a:solidFill>
                <a:latin typeface="Courier New"/>
                <a:ea typeface="ＭＳ Ｐゴシック" charset="0"/>
                <a:cs typeface="Arial" charset="0"/>
              </a:rPr>
              <a:t>", "</a:t>
            </a:r>
            <a:r>
              <a:rPr lang="en-US" sz="1600" dirty="0">
                <a:solidFill>
                  <a:srgbClr val="000000"/>
                </a:solidFill>
                <a:latin typeface="Courier New"/>
                <a:ea typeface="ＭＳ Ｐゴシック" charset="0"/>
                <a:cs typeface="Arial" charset="0"/>
              </a:rPr>
              <a:t> + </a:t>
            </a:r>
            <a:r>
              <a:rPr lang="en-US" sz="1600" strike="sngStrike" dirty="0" err="1">
                <a:solidFill>
                  <a:srgbClr val="000000"/>
                </a:solidFill>
                <a:latin typeface="Courier New"/>
                <a:ea typeface="ＭＳ Ｐゴシック" charset="0"/>
                <a:cs typeface="Arial" charset="0"/>
              </a:rPr>
              <a:t>p.</a:t>
            </a:r>
            <a:r>
              <a:rPr lang="en-US" sz="1600" dirty="0" err="1">
                <a:solidFill>
                  <a:srgbClr val="0000C0"/>
                </a:solidFill>
                <a:latin typeface="Courier New"/>
                <a:ea typeface="ＭＳ Ｐゴシック" charset="0"/>
                <a:cs typeface="Arial" charset="0"/>
              </a:rPr>
              <a:t>y</a:t>
            </a:r>
            <a:r>
              <a:rPr lang="en-US" sz="1600" dirty="0">
                <a:solidFill>
                  <a:srgbClr val="000000"/>
                </a:solidFill>
                <a:latin typeface="Courier New"/>
                <a:ea typeface="ＭＳ Ｐゴシック" charset="0"/>
                <a:cs typeface="Arial" charset="0"/>
              </a:rPr>
              <a:t> + </a:t>
            </a:r>
            <a:r>
              <a:rPr lang="en-US" sz="1600" dirty="0">
                <a:solidFill>
                  <a:srgbClr val="2A00FF"/>
                </a:solidFill>
                <a:latin typeface="Courier New"/>
                <a:ea typeface="ＭＳ Ｐゴシック" charset="0"/>
                <a:cs typeface="Arial" charset="0"/>
              </a:rPr>
              <a:t>")”</a:t>
            </a:r>
            <a:r>
              <a:rPr lang="en-US" sz="1600" dirty="0">
                <a:solidFill>
                  <a:srgbClr val="000000"/>
                </a:solidFill>
                <a:latin typeface="Courier New"/>
                <a:ea typeface="ＭＳ Ｐゴシック" charset="0"/>
                <a:cs typeface="Arial" charset="0"/>
              </a:rPr>
              <a:t>);</a:t>
            </a:r>
          </a:p>
          <a:p>
            <a:pPr>
              <a:defRPr/>
            </a:pPr>
            <a:r>
              <a:rPr lang="en-US" sz="1600" dirty="0">
                <a:solidFill>
                  <a:srgbClr val="000000"/>
                </a:solidFill>
                <a:latin typeface="Courier New"/>
                <a:ea typeface="ＭＳ Ｐゴシック" charset="0"/>
                <a:cs typeface="Arial" charset="0"/>
              </a:rPr>
              <a:t>    }</a:t>
            </a:r>
          </a:p>
          <a:p>
            <a:pPr>
              <a:defRPr/>
            </a:pPr>
            <a:r>
              <a:rPr lang="en-US" sz="1600" dirty="0">
                <a:solidFill>
                  <a:srgbClr val="000000"/>
                </a:solidFill>
                <a:latin typeface="Courier New"/>
                <a:ea typeface="ＭＳ Ｐゴシック" charset="0"/>
                <a:cs typeface="Arial" charset="0"/>
              </a:rPr>
              <a:t>}</a:t>
            </a:r>
            <a:endParaRPr lang="en-US" sz="1100" dirty="0">
              <a:solidFill>
                <a:srgbClr val="000000"/>
              </a:solidFill>
              <a:latin typeface="Times New Roman" pitchFamily="18" charset="0"/>
              <a:ea typeface="ＭＳ Ｐゴシック" charset="0"/>
              <a:cs typeface="Arial" charset="0"/>
            </a:endParaRPr>
          </a:p>
        </p:txBody>
      </p:sp>
      <p:sp>
        <p:nvSpPr>
          <p:cNvPr id="5" name="Rectangle 4"/>
          <p:cNvSpPr/>
          <p:nvPr/>
        </p:nvSpPr>
        <p:spPr>
          <a:xfrm>
            <a:off x="762000" y="4267200"/>
            <a:ext cx="6248400" cy="1656736"/>
          </a:xfrm>
          <a:prstGeom prst="rect">
            <a:avLst/>
          </a:prstGeom>
        </p:spPr>
        <p:txBody>
          <a:bodyPr>
            <a:spAutoFit/>
          </a:bodyPr>
          <a:lstStyle/>
          <a:p>
            <a:pPr lvl="1" eaLnBrk="1" hangingPunct="1">
              <a:lnSpc>
                <a:spcPct val="80000"/>
              </a:lnSpc>
              <a:buFont typeface="Wingdings 2" pitchFamily="18" charset="2"/>
              <a:buNone/>
              <a:defRPr/>
            </a:pPr>
            <a:r>
              <a:rPr lang="en-US" sz="1800" dirty="0">
                <a:solidFill>
                  <a:srgbClr val="000000"/>
                </a:solidFill>
                <a:latin typeface="Courier New" pitchFamily="49" charset="0"/>
                <a:ea typeface="ＭＳ Ｐゴシック" charset="0"/>
                <a:cs typeface="Arial" charset="0"/>
              </a:rPr>
              <a:t>Point p1 = new Point();</a:t>
            </a:r>
          </a:p>
          <a:p>
            <a:pPr lvl="1" eaLnBrk="1" hangingPunct="1">
              <a:lnSpc>
                <a:spcPct val="80000"/>
              </a:lnSpc>
              <a:buFont typeface="Wingdings 2" pitchFamily="18" charset="2"/>
              <a:buNone/>
              <a:defRPr/>
            </a:pPr>
            <a:r>
              <a:rPr lang="en-US" sz="1800" dirty="0">
                <a:solidFill>
                  <a:srgbClr val="000000"/>
                </a:solidFill>
                <a:latin typeface="Courier New" pitchFamily="49" charset="0"/>
                <a:ea typeface="ＭＳ Ｐゴシック" charset="0"/>
                <a:cs typeface="Arial" charset="0"/>
              </a:rPr>
              <a:t>p1.x = 7; p1.y = 2;</a:t>
            </a:r>
          </a:p>
          <a:p>
            <a:pPr lvl="1" eaLnBrk="1" hangingPunct="1">
              <a:lnSpc>
                <a:spcPct val="80000"/>
              </a:lnSpc>
              <a:buFont typeface="Wingdings 2" pitchFamily="18" charset="2"/>
              <a:buNone/>
              <a:defRPr/>
            </a:pPr>
            <a:r>
              <a:rPr lang="en-US" sz="1800" dirty="0">
                <a:solidFill>
                  <a:srgbClr val="000000"/>
                </a:solidFill>
                <a:latin typeface="Courier New" pitchFamily="49" charset="0"/>
                <a:ea typeface="ＭＳ Ｐゴシック" charset="0"/>
                <a:cs typeface="Arial" charset="0"/>
              </a:rPr>
              <a:t>p1.draw(); // </a:t>
            </a:r>
            <a:r>
              <a:rPr lang="en-US" sz="1800" strike="sngStrike" dirty="0" err="1">
                <a:solidFill>
                  <a:srgbClr val="000000"/>
                </a:solidFill>
                <a:latin typeface="Courier New" pitchFamily="49" charset="0"/>
                <a:ea typeface="ＭＳ Ｐゴシック" charset="0"/>
                <a:cs typeface="Arial" charset="0"/>
              </a:rPr>
              <a:t>Point.draw</a:t>
            </a:r>
            <a:r>
              <a:rPr lang="en-US" sz="1800" strike="sngStrike" dirty="0">
                <a:solidFill>
                  <a:srgbClr val="000000"/>
                </a:solidFill>
                <a:latin typeface="Courier New" pitchFamily="49" charset="0"/>
                <a:ea typeface="ＭＳ Ｐゴシック" charset="0"/>
                <a:cs typeface="Arial" charset="0"/>
              </a:rPr>
              <a:t>(p1);</a:t>
            </a:r>
          </a:p>
          <a:p>
            <a:pPr lvl="1" eaLnBrk="1" hangingPunct="1">
              <a:lnSpc>
                <a:spcPct val="80000"/>
              </a:lnSpc>
              <a:buFont typeface="Wingdings 2" pitchFamily="18" charset="2"/>
              <a:buNone/>
              <a:defRPr/>
            </a:pPr>
            <a:endParaRPr lang="en-US" sz="1800" dirty="0">
              <a:solidFill>
                <a:srgbClr val="000000"/>
              </a:solidFill>
              <a:latin typeface="Courier New" pitchFamily="49" charset="0"/>
              <a:ea typeface="ＭＳ Ｐゴシック" charset="0"/>
              <a:cs typeface="Arial" charset="0"/>
            </a:endParaRPr>
          </a:p>
          <a:p>
            <a:pPr lvl="1" eaLnBrk="1" hangingPunct="1">
              <a:lnSpc>
                <a:spcPct val="80000"/>
              </a:lnSpc>
              <a:buFont typeface="Wingdings 2" pitchFamily="18" charset="2"/>
              <a:buNone/>
              <a:defRPr/>
            </a:pPr>
            <a:r>
              <a:rPr lang="en-US" sz="1800" dirty="0">
                <a:solidFill>
                  <a:srgbClr val="000000"/>
                </a:solidFill>
                <a:latin typeface="Courier New" pitchFamily="49" charset="0"/>
                <a:ea typeface="ＭＳ Ｐゴシック" charset="0"/>
                <a:cs typeface="Arial" charset="0"/>
              </a:rPr>
              <a:t>Point p2 = new Point();</a:t>
            </a:r>
          </a:p>
          <a:p>
            <a:pPr lvl="1" eaLnBrk="1" hangingPunct="1">
              <a:lnSpc>
                <a:spcPct val="80000"/>
              </a:lnSpc>
              <a:buFont typeface="Wingdings 2" pitchFamily="18" charset="2"/>
              <a:buNone/>
              <a:defRPr/>
            </a:pPr>
            <a:r>
              <a:rPr lang="en-US" sz="1800" dirty="0">
                <a:solidFill>
                  <a:srgbClr val="000000"/>
                </a:solidFill>
                <a:latin typeface="Courier New" pitchFamily="49" charset="0"/>
                <a:ea typeface="ＭＳ Ｐゴシック" charset="0"/>
                <a:cs typeface="Arial" charset="0"/>
              </a:rPr>
              <a:t>p2.x = 4; p2.y = 3;</a:t>
            </a:r>
          </a:p>
          <a:p>
            <a:pPr lvl="1" eaLnBrk="1" hangingPunct="1">
              <a:lnSpc>
                <a:spcPct val="80000"/>
              </a:lnSpc>
              <a:buFont typeface="Wingdings 2" pitchFamily="18" charset="2"/>
              <a:buNone/>
              <a:defRPr/>
            </a:pPr>
            <a:r>
              <a:rPr lang="en-US" sz="1800" kern="0" dirty="0">
                <a:solidFill>
                  <a:srgbClr val="000000"/>
                </a:solidFill>
                <a:latin typeface="Courier New" pitchFamily="49" charset="0"/>
                <a:ea typeface="ＭＳ Ｐゴシック" charset="0"/>
                <a:cs typeface="Courier New" pitchFamily="49" charset="0"/>
              </a:rPr>
              <a:t>p2.draw(); // </a:t>
            </a:r>
            <a:r>
              <a:rPr lang="en-US" sz="1800" strike="sngStrike" kern="0" dirty="0" err="1">
                <a:solidFill>
                  <a:srgbClr val="000000"/>
                </a:solidFill>
                <a:latin typeface="Courier New" pitchFamily="49" charset="0"/>
                <a:ea typeface="ＭＳ Ｐゴシック" charset="0"/>
                <a:cs typeface="Courier New" pitchFamily="49" charset="0"/>
              </a:rPr>
              <a:t>Point.draw</a:t>
            </a:r>
            <a:r>
              <a:rPr lang="en-US" sz="1800" strike="sngStrike" kern="0" dirty="0">
                <a:solidFill>
                  <a:srgbClr val="000000"/>
                </a:solidFill>
                <a:latin typeface="Courier New" pitchFamily="49" charset="0"/>
                <a:ea typeface="ＭＳ Ｐゴシック" charset="0"/>
                <a:cs typeface="Courier New" pitchFamily="49" charset="0"/>
              </a:rPr>
              <a:t>(p2);</a:t>
            </a:r>
            <a:endParaRPr lang="en-US" sz="1800" strike="sngStrike" dirty="0">
              <a:solidFill>
                <a:srgbClr val="000000"/>
              </a:solidFill>
              <a:latin typeface="Times New Roman" pitchFamily="18" charset="0"/>
              <a:ea typeface="ＭＳ Ｐゴシック" charset="0"/>
              <a:cs typeface="Arial" charset="0"/>
            </a:endParaRPr>
          </a:p>
        </p:txBody>
      </p:sp>
      <p:sp>
        <p:nvSpPr>
          <p:cNvPr id="6" name="Rectangular Callout 5"/>
          <p:cNvSpPr/>
          <p:nvPr/>
        </p:nvSpPr>
        <p:spPr bwMode="auto">
          <a:xfrm>
            <a:off x="6477000" y="3581400"/>
            <a:ext cx="2514600" cy="1066800"/>
          </a:xfrm>
          <a:prstGeom prst="wedgeRectCallout">
            <a:avLst>
              <a:gd name="adj1" fmla="val -225317"/>
              <a:gd name="adj2" fmla="val 62116"/>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lstStyle/>
          <a:p>
            <a:pPr algn="ctr">
              <a:defRPr/>
            </a:pPr>
            <a:r>
              <a:rPr lang="en-US" sz="1600" b="1" dirty="0">
                <a:solidFill>
                  <a:srgbClr val="FF0000"/>
                </a:solidFill>
                <a:latin typeface="Times New Roman" pitchFamily="18" charset="0"/>
                <a:ea typeface="ＭＳ Ｐゴシック" charset="0"/>
                <a:cs typeface="Arial" charset="0"/>
              </a:rPr>
              <a:t>p1</a:t>
            </a:r>
            <a:r>
              <a:rPr lang="en-US" sz="1600" dirty="0">
                <a:solidFill>
                  <a:srgbClr val="000000"/>
                </a:solidFill>
                <a:latin typeface="Times New Roman" pitchFamily="18" charset="0"/>
                <a:ea typeface="ＭＳ Ｐゴシック" charset="0"/>
                <a:cs typeface="Arial" charset="0"/>
              </a:rPr>
              <a:t> provides the </a:t>
            </a:r>
            <a:r>
              <a:rPr lang="en-US" sz="1600" dirty="0">
                <a:solidFill>
                  <a:srgbClr val="C00000"/>
                </a:solidFill>
                <a:latin typeface="Times New Roman" pitchFamily="18" charset="0"/>
                <a:ea typeface="ＭＳ Ｐゴシック" charset="0"/>
                <a:cs typeface="Arial" charset="0"/>
              </a:rPr>
              <a:t>implicit</a:t>
            </a:r>
            <a:r>
              <a:rPr lang="en-US" sz="1600" dirty="0">
                <a:solidFill>
                  <a:srgbClr val="000000"/>
                </a:solidFill>
                <a:latin typeface="Times New Roman" pitchFamily="18" charset="0"/>
                <a:ea typeface="ＭＳ Ｐゴシック" charset="0"/>
                <a:cs typeface="Arial" charset="0"/>
              </a:rPr>
              <a:t> parameter: The x and y in draw() are those of the object referenced by </a:t>
            </a:r>
            <a:r>
              <a:rPr lang="en-US" sz="1600" b="1" dirty="0">
                <a:solidFill>
                  <a:srgbClr val="FF0000"/>
                </a:solidFill>
                <a:latin typeface="Times New Roman" pitchFamily="18" charset="0"/>
                <a:ea typeface="ＭＳ Ｐゴシック" charset="0"/>
                <a:cs typeface="Arial" charset="0"/>
              </a:rPr>
              <a:t>p1</a:t>
            </a:r>
            <a:r>
              <a:rPr lang="en-US" sz="1600" dirty="0">
                <a:solidFill>
                  <a:srgbClr val="000000"/>
                </a:solidFill>
                <a:latin typeface="Times New Roman" pitchFamily="18" charset="0"/>
                <a:ea typeface="ＭＳ Ｐゴシック" charset="0"/>
                <a:cs typeface="Arial" charset="0"/>
              </a:rPr>
              <a:t>.</a:t>
            </a:r>
          </a:p>
        </p:txBody>
      </p:sp>
      <p:cxnSp>
        <p:nvCxnSpPr>
          <p:cNvPr id="138245" name="Straight Connector 7"/>
          <p:cNvCxnSpPr>
            <a:cxnSpLocks noChangeShapeType="1"/>
          </p:cNvCxnSpPr>
          <p:nvPr/>
        </p:nvCxnSpPr>
        <p:spPr bwMode="auto">
          <a:xfrm>
            <a:off x="2209800" y="2667000"/>
            <a:ext cx="685800"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cxnSp>
      <p:cxnSp>
        <p:nvCxnSpPr>
          <p:cNvPr id="138246" name="Straight Connector 8"/>
          <p:cNvCxnSpPr>
            <a:cxnSpLocks noChangeShapeType="1"/>
          </p:cNvCxnSpPr>
          <p:nvPr/>
        </p:nvCxnSpPr>
        <p:spPr bwMode="auto">
          <a:xfrm>
            <a:off x="4267200" y="2667000"/>
            <a:ext cx="1066800"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cxnSp>
      <p:sp>
        <p:nvSpPr>
          <p:cNvPr id="18" name="Rectangular Callout 17"/>
          <p:cNvSpPr/>
          <p:nvPr/>
        </p:nvSpPr>
        <p:spPr bwMode="auto">
          <a:xfrm>
            <a:off x="6400800" y="5791200"/>
            <a:ext cx="2514600" cy="1066800"/>
          </a:xfrm>
          <a:prstGeom prst="wedgeRectCallout">
            <a:avLst>
              <a:gd name="adj1" fmla="val -229979"/>
              <a:gd name="adj2" fmla="val -47774"/>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lstStyle/>
          <a:p>
            <a:pPr algn="ctr">
              <a:defRPr/>
            </a:pPr>
            <a:r>
              <a:rPr lang="en-US" sz="1600" b="1" dirty="0">
                <a:solidFill>
                  <a:srgbClr val="FF0000"/>
                </a:solidFill>
                <a:latin typeface="Times New Roman" pitchFamily="18" charset="0"/>
                <a:ea typeface="ＭＳ Ｐゴシック" charset="0"/>
                <a:cs typeface="Arial" charset="0"/>
              </a:rPr>
              <a:t>p2</a:t>
            </a:r>
            <a:r>
              <a:rPr lang="en-US" sz="1600" dirty="0">
                <a:solidFill>
                  <a:srgbClr val="000000"/>
                </a:solidFill>
                <a:latin typeface="Times New Roman" pitchFamily="18" charset="0"/>
                <a:ea typeface="ＭＳ Ｐゴシック" charset="0"/>
                <a:cs typeface="Arial" charset="0"/>
              </a:rPr>
              <a:t> provides the </a:t>
            </a:r>
            <a:r>
              <a:rPr lang="en-US" sz="1600" dirty="0">
                <a:solidFill>
                  <a:srgbClr val="C00000"/>
                </a:solidFill>
                <a:latin typeface="Times New Roman" pitchFamily="18" charset="0"/>
                <a:ea typeface="ＭＳ Ｐゴシック" charset="0"/>
                <a:cs typeface="Arial" charset="0"/>
              </a:rPr>
              <a:t>implicit</a:t>
            </a:r>
            <a:r>
              <a:rPr lang="en-US" sz="1600" dirty="0">
                <a:solidFill>
                  <a:srgbClr val="000000"/>
                </a:solidFill>
                <a:latin typeface="Times New Roman" pitchFamily="18" charset="0"/>
                <a:ea typeface="ＭＳ Ｐゴシック" charset="0"/>
                <a:cs typeface="Arial" charset="0"/>
              </a:rPr>
              <a:t> parameter: The x and y in draw() are those of the object referenced by </a:t>
            </a:r>
            <a:r>
              <a:rPr lang="en-US" sz="1600" b="1" dirty="0">
                <a:solidFill>
                  <a:srgbClr val="FF0000"/>
                </a:solidFill>
                <a:latin typeface="Times New Roman" pitchFamily="18" charset="0"/>
                <a:ea typeface="ＭＳ Ｐゴシック" charset="0"/>
                <a:cs typeface="Arial" charset="0"/>
              </a:rPr>
              <a:t>p2</a:t>
            </a:r>
            <a:r>
              <a:rPr lang="en-US" sz="1600" dirty="0">
                <a:solidFill>
                  <a:srgbClr val="000000"/>
                </a:solidFill>
                <a:latin typeface="Times New Roman" pitchFamily="18" charset="0"/>
                <a:ea typeface="ＭＳ Ｐゴシック" charset="0"/>
                <a:cs typeface="Arial" charset="0"/>
              </a:rPr>
              <a:t>.</a:t>
            </a:r>
          </a:p>
        </p:txBody>
      </p:sp>
      <p:sp>
        <p:nvSpPr>
          <p:cNvPr id="2" name="Slide Number Placeholder 3">
            <a:extLst>
              <a:ext uri="{FF2B5EF4-FFF2-40B4-BE49-F238E27FC236}">
                <a16:creationId xmlns:a16="http://schemas.microsoft.com/office/drawing/2014/main" id="{1E2DE000-1C33-0AE3-B657-69FCA74C4BBA}"/>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fld id="{2195C934-F6C7-F245-99E7-D52B1EA05B5C}" type="slidenum">
              <a:rPr lang="en-US" altLang="en-US" sz="1200">
                <a:solidFill>
                  <a:srgbClr val="000000"/>
                </a:solidFill>
                <a:latin typeface="Tahoma" charset="0"/>
              </a:rPr>
              <a:pPr eaLnBrk="1" hangingPunct="1">
                <a:spcBef>
                  <a:spcPct val="0"/>
                </a:spcBef>
                <a:buClrTx/>
                <a:buSzTx/>
                <a:buFontTx/>
                <a:buNone/>
              </a:pPr>
              <a:t>43</a:t>
            </a:fld>
            <a:endParaRPr lang="en-US" altLang="en-US" sz="1200" dirty="0">
              <a:solidFill>
                <a:srgbClr val="000000"/>
              </a:solidFill>
              <a:latin typeface="Tahoma" charset="0"/>
            </a:endParaRPr>
          </a:p>
        </p:txBody>
      </p:sp>
    </p:spTree>
    <p:extLst>
      <p:ext uri="{BB962C8B-B14F-4D97-AF65-F5344CB8AC3E}">
        <p14:creationId xmlns:p14="http://schemas.microsoft.com/office/powerpoint/2010/main" val="1262588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p:cNvSpPr>
          <p:nvPr>
            <p:ph type="body" idx="1"/>
          </p:nvPr>
        </p:nvSpPr>
        <p:spPr/>
        <p:txBody>
          <a:bodyPr/>
          <a:lstStyle/>
          <a:p>
            <a:pPr>
              <a:lnSpc>
                <a:spcPct val="110000"/>
              </a:lnSpc>
            </a:pPr>
            <a:r>
              <a:rPr lang="en-US" altLang="en-US" sz="2000">
                <a:ea typeface="ＭＳ Ｐゴシック" charset="-128"/>
              </a:rPr>
              <a:t>Each </a:t>
            </a:r>
            <a:r>
              <a:rPr lang="en-US" altLang="en-US" sz="2000">
                <a:latin typeface="Courier New" charset="0"/>
                <a:ea typeface="ＭＳ Ｐゴシック" charset="-128"/>
              </a:rPr>
              <a:t>Point</a:t>
            </a:r>
            <a:r>
              <a:rPr lang="en-US" altLang="en-US" sz="2000">
                <a:ea typeface="ＭＳ Ｐゴシック" charset="-128"/>
              </a:rPr>
              <a:t> object has its own copy of the </a:t>
            </a:r>
            <a:r>
              <a:rPr lang="en-US" altLang="en-US" sz="2000">
                <a:latin typeface="Courier New" charset="0"/>
                <a:ea typeface="ＭＳ Ｐゴシック" charset="-128"/>
              </a:rPr>
              <a:t>draw</a:t>
            </a:r>
            <a:r>
              <a:rPr lang="en-US" altLang="en-US" sz="2000">
                <a:ea typeface="ＭＳ Ｐゴシック" charset="-128"/>
              </a:rPr>
              <a:t> method, which operates on that object's state:</a:t>
            </a:r>
            <a:endParaRPr lang="en-US" altLang="en-US" sz="900">
              <a:latin typeface="Courier New" charset="0"/>
              <a:ea typeface="ＭＳ Ｐゴシック" charset="-128"/>
            </a:endParaRPr>
          </a:p>
          <a:p>
            <a:pPr lvl="1">
              <a:lnSpc>
                <a:spcPct val="80000"/>
              </a:lnSpc>
              <a:buFont typeface="Wingdings 2" charset="2"/>
              <a:buNone/>
            </a:pPr>
            <a:endParaRPr lang="en-US" altLang="en-US" sz="1800">
              <a:latin typeface="Courier New" charset="0"/>
              <a:ea typeface="ＭＳ Ｐゴシック" charset="-128"/>
            </a:endParaRPr>
          </a:p>
          <a:p>
            <a:pPr lvl="1">
              <a:lnSpc>
                <a:spcPct val="80000"/>
              </a:lnSpc>
              <a:buFont typeface="Wingdings 2" charset="2"/>
              <a:buNone/>
            </a:pPr>
            <a:r>
              <a:rPr lang="en-US" altLang="en-US" sz="1800">
                <a:latin typeface="Courier New" charset="0"/>
                <a:ea typeface="ＭＳ Ｐゴシック" charset="-128"/>
              </a:rPr>
              <a:t>Point p1 = new Point();</a:t>
            </a:r>
          </a:p>
          <a:p>
            <a:pPr lvl="1">
              <a:lnSpc>
                <a:spcPct val="80000"/>
              </a:lnSpc>
              <a:buFont typeface="Wingdings 2" charset="2"/>
              <a:buNone/>
            </a:pPr>
            <a:r>
              <a:rPr lang="en-US" altLang="en-US" sz="1800">
                <a:latin typeface="Courier New" charset="0"/>
                <a:ea typeface="ＭＳ Ｐゴシック" charset="-128"/>
              </a:rPr>
              <a:t>p1.x = 7;</a:t>
            </a:r>
          </a:p>
          <a:p>
            <a:pPr lvl="1">
              <a:lnSpc>
                <a:spcPct val="80000"/>
              </a:lnSpc>
              <a:buFont typeface="Wingdings 2" charset="2"/>
              <a:buNone/>
            </a:pPr>
            <a:r>
              <a:rPr lang="en-US" altLang="en-US" sz="1800">
                <a:latin typeface="Courier New" charset="0"/>
                <a:ea typeface="ＭＳ Ｐゴシック" charset="-128"/>
              </a:rPr>
              <a:t>p1.y = 2;</a:t>
            </a:r>
          </a:p>
          <a:p>
            <a:pPr lvl="1">
              <a:lnSpc>
                <a:spcPct val="80000"/>
              </a:lnSpc>
              <a:buFont typeface="Wingdings 2" charset="2"/>
              <a:buNone/>
            </a:pPr>
            <a:endParaRPr lang="en-US" altLang="en-US" sz="1800">
              <a:latin typeface="Courier New" charset="0"/>
              <a:ea typeface="ＭＳ Ｐゴシック" charset="-128"/>
            </a:endParaRPr>
          </a:p>
          <a:p>
            <a:pPr lvl="1">
              <a:lnSpc>
                <a:spcPct val="80000"/>
              </a:lnSpc>
              <a:buFont typeface="Wingdings 2" charset="2"/>
              <a:buNone/>
            </a:pPr>
            <a:r>
              <a:rPr lang="en-US" altLang="en-US" sz="1800">
                <a:latin typeface="Courier New" charset="0"/>
                <a:ea typeface="ＭＳ Ｐゴシック" charset="-128"/>
              </a:rPr>
              <a:t>Point p2 = new Point();</a:t>
            </a:r>
          </a:p>
          <a:p>
            <a:pPr lvl="1">
              <a:lnSpc>
                <a:spcPct val="80000"/>
              </a:lnSpc>
              <a:buFont typeface="Wingdings 2" charset="2"/>
              <a:buNone/>
            </a:pPr>
            <a:r>
              <a:rPr lang="en-US" altLang="en-US" sz="1800">
                <a:latin typeface="Courier New" charset="0"/>
                <a:ea typeface="ＭＳ Ｐゴシック" charset="-128"/>
              </a:rPr>
              <a:t>p2.x = 4;</a:t>
            </a:r>
          </a:p>
          <a:p>
            <a:pPr lvl="1">
              <a:lnSpc>
                <a:spcPct val="80000"/>
              </a:lnSpc>
              <a:buFont typeface="Wingdings 2" charset="2"/>
              <a:buNone/>
            </a:pPr>
            <a:r>
              <a:rPr lang="en-US" altLang="en-US" sz="1800">
                <a:latin typeface="Courier New" charset="0"/>
                <a:ea typeface="ＭＳ Ｐゴシック" charset="-128"/>
              </a:rPr>
              <a:t>p2.y = 3;</a:t>
            </a:r>
          </a:p>
          <a:p>
            <a:pPr lvl="1">
              <a:lnSpc>
                <a:spcPct val="80000"/>
              </a:lnSpc>
              <a:buFont typeface="Wingdings 2" charset="2"/>
              <a:buNone/>
            </a:pPr>
            <a:endParaRPr lang="en-US" altLang="en-US" sz="1800">
              <a:latin typeface="Courier New" charset="0"/>
              <a:ea typeface="ＭＳ Ｐゴシック" charset="-128"/>
            </a:endParaRPr>
          </a:p>
          <a:p>
            <a:pPr lvl="1">
              <a:lnSpc>
                <a:spcPct val="80000"/>
              </a:lnSpc>
              <a:buFont typeface="Wingdings 2" charset="2"/>
              <a:buNone/>
            </a:pPr>
            <a:r>
              <a:rPr lang="en-US" altLang="en-US" sz="1800" b="1">
                <a:latin typeface="Courier New" charset="0"/>
                <a:ea typeface="ＭＳ Ｐゴシック" charset="-128"/>
              </a:rPr>
              <a:t>p1.draw();</a:t>
            </a:r>
          </a:p>
          <a:p>
            <a:pPr lvl="1">
              <a:lnSpc>
                <a:spcPct val="80000"/>
              </a:lnSpc>
              <a:buFont typeface="Wingdings 2" charset="2"/>
              <a:buNone/>
            </a:pPr>
            <a:r>
              <a:rPr lang="en-US" altLang="en-US" sz="1800" b="1">
                <a:latin typeface="Courier New" charset="0"/>
                <a:ea typeface="ＭＳ Ｐゴシック" charset="-128"/>
              </a:rPr>
              <a:t>p2.draw();</a:t>
            </a:r>
          </a:p>
        </p:txBody>
      </p:sp>
      <p:sp>
        <p:nvSpPr>
          <p:cNvPr id="139266" name="Text Box 3"/>
          <p:cNvSpPr txBox="1">
            <a:spLocks noChangeArrowheads="1"/>
          </p:cNvSpPr>
          <p:nvPr/>
        </p:nvSpPr>
        <p:spPr bwMode="auto">
          <a:xfrm>
            <a:off x="4057650" y="3073400"/>
            <a:ext cx="4857750" cy="1420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lvl="1" algn="ctr">
              <a:lnSpc>
                <a:spcPct val="80000"/>
              </a:lnSpc>
              <a:spcBef>
                <a:spcPct val="0"/>
              </a:spcBef>
              <a:buClrTx/>
              <a:buSzTx/>
              <a:buFontTx/>
              <a:buNone/>
            </a:pPr>
            <a:endParaRPr lang="en-US" altLang="en-US" sz="1600" dirty="0">
              <a:latin typeface="Courier New" charset="0"/>
            </a:endParaRPr>
          </a:p>
          <a:p>
            <a:pPr lvl="1" algn="ctr">
              <a:lnSpc>
                <a:spcPct val="80000"/>
              </a:lnSpc>
              <a:spcBef>
                <a:spcPct val="0"/>
              </a:spcBef>
              <a:buClrTx/>
              <a:buSzTx/>
              <a:buFontTx/>
              <a:buNone/>
            </a:pPr>
            <a:endParaRPr lang="en-US" altLang="en-US" sz="1600" dirty="0">
              <a:latin typeface="Courier New" charset="0"/>
            </a:endParaRPr>
          </a:p>
          <a:p>
            <a:pPr lvl="1" algn="ctr">
              <a:lnSpc>
                <a:spcPct val="80000"/>
              </a:lnSpc>
              <a:spcBef>
                <a:spcPct val="0"/>
              </a:spcBef>
              <a:buClrTx/>
              <a:buSzTx/>
              <a:buFontTx/>
              <a:buNone/>
            </a:pPr>
            <a:endParaRPr lang="en-US" altLang="en-US" sz="1600" dirty="0">
              <a:latin typeface="Courier New" charset="0"/>
            </a:endParaRPr>
          </a:p>
          <a:p>
            <a:pPr>
              <a:spcBef>
                <a:spcPct val="0"/>
              </a:spcBef>
              <a:buClrTx/>
              <a:buSzTx/>
              <a:buFontTx/>
              <a:buNone/>
            </a:pPr>
            <a:r>
              <a:rPr lang="en-US" altLang="en-US" sz="1600" dirty="0">
                <a:latin typeface="Courier New" charset="0"/>
              </a:rPr>
              <a:t>public void draw() {</a:t>
            </a:r>
          </a:p>
          <a:p>
            <a:pPr algn="ctr">
              <a:spcBef>
                <a:spcPct val="0"/>
              </a:spcBef>
              <a:buClrTx/>
              <a:buSzTx/>
              <a:buFontTx/>
              <a:buNone/>
            </a:pPr>
            <a:r>
              <a:rPr lang="en-US" altLang="en-US" sz="1600" b="1" dirty="0">
                <a:solidFill>
                  <a:srgbClr val="008080"/>
                </a:solidFill>
                <a:latin typeface="Courier New" charset="0"/>
              </a:rPr>
              <a:t>    // this code can see p1's x and y</a:t>
            </a:r>
          </a:p>
          <a:p>
            <a:pPr algn="ctr">
              <a:spcBef>
                <a:spcPct val="0"/>
              </a:spcBef>
              <a:buClrTx/>
              <a:buSzTx/>
              <a:buFontTx/>
              <a:buNone/>
            </a:pPr>
            <a:r>
              <a:rPr lang="en-US" altLang="en-US" sz="1600" dirty="0">
                <a:latin typeface="Courier New" charset="0"/>
              </a:rPr>
              <a:t>}</a:t>
            </a:r>
          </a:p>
        </p:txBody>
      </p:sp>
      <p:sp>
        <p:nvSpPr>
          <p:cNvPr id="139267" name="Rectangle 4"/>
          <p:cNvSpPr>
            <a:spLocks noGrp="1"/>
          </p:cNvSpPr>
          <p:nvPr>
            <p:ph type="title"/>
          </p:nvPr>
        </p:nvSpPr>
        <p:spPr/>
        <p:txBody>
          <a:bodyPr/>
          <a:lstStyle/>
          <a:p>
            <a:r>
              <a:rPr lang="en-US" altLang="en-US">
                <a:latin typeface="Courier New" charset="0"/>
                <a:ea typeface="ＭＳ Ｐゴシック" charset="-128"/>
              </a:rPr>
              <a:t>Point</a:t>
            </a:r>
            <a:r>
              <a:rPr lang="en-US" altLang="en-US">
                <a:ea typeface="ＭＳ Ｐゴシック" charset="-128"/>
              </a:rPr>
              <a:t> objects w/ method</a:t>
            </a:r>
          </a:p>
        </p:txBody>
      </p:sp>
      <p:graphicFrame>
        <p:nvGraphicFramePr>
          <p:cNvPr id="1104901" name="Group 5"/>
          <p:cNvGraphicFramePr>
            <a:graphicFrameLocks noGrp="1"/>
          </p:cNvGraphicFramePr>
          <p:nvPr/>
        </p:nvGraphicFramePr>
        <p:xfrm>
          <a:off x="4210050" y="3136900"/>
          <a:ext cx="2089150" cy="396875"/>
        </p:xfrm>
        <a:graphic>
          <a:graphicData uri="http://schemas.openxmlformats.org/drawingml/2006/table">
            <a:tbl>
              <a:tblPr/>
              <a:tblGrid>
                <a:gridCol w="33655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396875">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Arial" charset="0"/>
                        </a:rPr>
                        <a:t>x</a:t>
                      </a:r>
                    </a:p>
                  </a:txBody>
                  <a:tcPr marT="45793" marB="45793"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Verdana" charset="0"/>
                          <a:ea typeface="ＭＳ Ｐゴシック" charset="0"/>
                          <a:cs typeface="Arial" charset="0"/>
                        </a:rPr>
                        <a:t>7</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Arial" charset="0"/>
                        </a:rPr>
                        <a:t>y</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Verdana" charset="0"/>
                          <a:ea typeface="ＭＳ Ｐゴシック" charset="0"/>
                          <a:cs typeface="Arial" charset="0"/>
                        </a:rPr>
                        <a:t>2</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04919" name="Group 23"/>
          <p:cNvGraphicFramePr>
            <a:graphicFrameLocks noGrp="1"/>
          </p:cNvGraphicFramePr>
          <p:nvPr/>
        </p:nvGraphicFramePr>
        <p:xfrm>
          <a:off x="4210050" y="4940300"/>
          <a:ext cx="2089150" cy="396875"/>
        </p:xfrm>
        <a:graphic>
          <a:graphicData uri="http://schemas.openxmlformats.org/drawingml/2006/table">
            <a:tbl>
              <a:tblPr/>
              <a:tblGrid>
                <a:gridCol w="33655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396875">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Arial" charset="0"/>
                        </a:rPr>
                        <a:t>x</a:t>
                      </a:r>
                    </a:p>
                  </a:txBody>
                  <a:tcPr marT="45793" marB="45793"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Verdana" charset="0"/>
                          <a:ea typeface="ＭＳ Ｐゴシック" charset="0"/>
                          <a:cs typeface="Arial" charset="0"/>
                        </a:rPr>
                        <a:t>4</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Arial" charset="0"/>
                        </a:rPr>
                        <a:t>y</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Verdana" charset="0"/>
                          <a:ea typeface="ＭＳ Ｐゴシック" charset="0"/>
                          <a:cs typeface="Arial" charset="0"/>
                        </a:rPr>
                        <a:t>3</a:t>
                      </a:r>
                    </a:p>
                  </a:txBody>
                  <a:tcPr marT="45793" marB="4579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39294" name="Text Box 41"/>
          <p:cNvSpPr txBox="1">
            <a:spLocks noChangeArrowheads="1"/>
          </p:cNvSpPr>
          <p:nvPr/>
        </p:nvSpPr>
        <p:spPr bwMode="auto">
          <a:xfrm>
            <a:off x="4057650" y="4800600"/>
            <a:ext cx="4857750" cy="1420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lvl="1" algn="ctr">
              <a:lnSpc>
                <a:spcPct val="80000"/>
              </a:lnSpc>
              <a:spcBef>
                <a:spcPct val="0"/>
              </a:spcBef>
              <a:buClrTx/>
              <a:buSzTx/>
              <a:buFontTx/>
              <a:buNone/>
            </a:pPr>
            <a:endParaRPr lang="en-US" altLang="en-US" sz="1600">
              <a:latin typeface="Courier New" charset="0"/>
            </a:endParaRPr>
          </a:p>
          <a:p>
            <a:pPr lvl="1" algn="ctr">
              <a:lnSpc>
                <a:spcPct val="80000"/>
              </a:lnSpc>
              <a:spcBef>
                <a:spcPct val="0"/>
              </a:spcBef>
              <a:buClrTx/>
              <a:buSzTx/>
              <a:buFontTx/>
              <a:buNone/>
            </a:pPr>
            <a:endParaRPr lang="en-US" altLang="en-US" sz="1600">
              <a:latin typeface="Courier New" charset="0"/>
            </a:endParaRPr>
          </a:p>
          <a:p>
            <a:pPr lvl="1" algn="ctr">
              <a:lnSpc>
                <a:spcPct val="80000"/>
              </a:lnSpc>
              <a:spcBef>
                <a:spcPct val="0"/>
              </a:spcBef>
              <a:buClrTx/>
              <a:buSzTx/>
              <a:buFontTx/>
              <a:buNone/>
            </a:pPr>
            <a:endParaRPr lang="en-US" altLang="en-US" sz="1600">
              <a:latin typeface="Courier New" charset="0"/>
            </a:endParaRPr>
          </a:p>
          <a:p>
            <a:pPr>
              <a:spcBef>
                <a:spcPct val="0"/>
              </a:spcBef>
              <a:buClrTx/>
              <a:buSzTx/>
              <a:buFontTx/>
              <a:buNone/>
            </a:pPr>
            <a:r>
              <a:rPr lang="en-US" altLang="en-US" sz="1600">
                <a:latin typeface="Courier New" charset="0"/>
              </a:rPr>
              <a:t>public void draw() {</a:t>
            </a:r>
          </a:p>
          <a:p>
            <a:pPr algn="ctr">
              <a:spcBef>
                <a:spcPct val="0"/>
              </a:spcBef>
              <a:buClrTx/>
              <a:buSzTx/>
              <a:buFontTx/>
              <a:buNone/>
            </a:pPr>
            <a:r>
              <a:rPr lang="en-US" altLang="en-US" sz="1600" b="1">
                <a:solidFill>
                  <a:srgbClr val="008080"/>
                </a:solidFill>
                <a:latin typeface="Courier New" charset="0"/>
              </a:rPr>
              <a:t>    // this code can see p2's x and y</a:t>
            </a:r>
          </a:p>
          <a:p>
            <a:pPr algn="ctr">
              <a:spcBef>
                <a:spcPct val="0"/>
              </a:spcBef>
              <a:buClrTx/>
              <a:buSzTx/>
              <a:buFontTx/>
              <a:buNone/>
            </a:pPr>
            <a:r>
              <a:rPr lang="en-US" altLang="en-US" sz="1600">
                <a:latin typeface="Courier New" charset="0"/>
              </a:rPr>
              <a:t>}</a:t>
            </a:r>
          </a:p>
        </p:txBody>
      </p:sp>
      <p:grpSp>
        <p:nvGrpSpPr>
          <p:cNvPr id="139295" name="Group 42"/>
          <p:cNvGrpSpPr>
            <a:grpSpLocks/>
          </p:cNvGrpSpPr>
          <p:nvPr/>
        </p:nvGrpSpPr>
        <p:grpSpPr bwMode="auto">
          <a:xfrm>
            <a:off x="2449513" y="5216525"/>
            <a:ext cx="1589087" cy="790575"/>
            <a:chOff x="2359" y="3534"/>
            <a:chExt cx="1001" cy="498"/>
          </a:xfrm>
        </p:grpSpPr>
        <p:sp>
          <p:nvSpPr>
            <p:cNvPr id="139300" name="Rectangle 43"/>
            <p:cNvSpPr>
              <a:spLocks noChangeArrowheads="1"/>
            </p:cNvSpPr>
            <p:nvPr/>
          </p:nvSpPr>
          <p:spPr bwMode="auto">
            <a:xfrm>
              <a:off x="2359" y="3752"/>
              <a:ext cx="647"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a:buClr>
                  <a:srgbClr val="808080"/>
                </a:buClr>
                <a:buSzPct val="60000"/>
                <a:buFont typeface="Wingdings" charset="2"/>
                <a:buNone/>
              </a:pPr>
              <a:r>
                <a:rPr lang="en-US" altLang="en-US" sz="1600" i="1">
                  <a:latin typeface="Times New Roman" charset="0"/>
                </a:rPr>
                <a:t>p2</a:t>
              </a:r>
            </a:p>
          </p:txBody>
        </p:sp>
        <p:sp>
          <p:nvSpPr>
            <p:cNvPr id="139301" name="Line 48"/>
            <p:cNvSpPr>
              <a:spLocks noChangeShapeType="1"/>
            </p:cNvSpPr>
            <p:nvPr/>
          </p:nvSpPr>
          <p:spPr bwMode="auto">
            <a:xfrm>
              <a:off x="2928" y="3648"/>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9302" name="Oval 45"/>
            <p:cNvSpPr>
              <a:spLocks noChangeArrowheads="1"/>
            </p:cNvSpPr>
            <p:nvPr/>
          </p:nvSpPr>
          <p:spPr bwMode="auto">
            <a:xfrm>
              <a:off x="2748" y="3534"/>
              <a:ext cx="240" cy="240"/>
            </a:xfrm>
            <a:prstGeom prst="ellipse">
              <a:avLst/>
            </a:prstGeom>
            <a:solidFill>
              <a:schemeClr val="bg1"/>
            </a:solidFill>
            <a:ln w="19050">
              <a:solidFill>
                <a:schemeClr val="tx1"/>
              </a:solidFill>
              <a:round/>
              <a:headEnd/>
              <a:tailEnd/>
            </a:ln>
          </p:spPr>
          <p:txBody>
            <a:bodyPr wrap="none" anchor="ct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en-US" altLang="en-US" sz="500">
                <a:latin typeface="Times New Roman" charset="0"/>
              </a:endParaRPr>
            </a:p>
          </p:txBody>
        </p:sp>
      </p:grpSp>
      <p:grpSp>
        <p:nvGrpSpPr>
          <p:cNvPr id="139296" name="Group 46"/>
          <p:cNvGrpSpPr>
            <a:grpSpLocks/>
          </p:cNvGrpSpPr>
          <p:nvPr/>
        </p:nvGrpSpPr>
        <p:grpSpPr bwMode="auto">
          <a:xfrm>
            <a:off x="5486400" y="2000250"/>
            <a:ext cx="1027113" cy="1047750"/>
            <a:chOff x="3456" y="1211"/>
            <a:chExt cx="647" cy="660"/>
          </a:xfrm>
        </p:grpSpPr>
        <p:sp>
          <p:nvSpPr>
            <p:cNvPr id="139297" name="Rectangle 47"/>
            <p:cNvSpPr>
              <a:spLocks noChangeArrowheads="1"/>
            </p:cNvSpPr>
            <p:nvPr/>
          </p:nvSpPr>
          <p:spPr bwMode="auto">
            <a:xfrm>
              <a:off x="3456" y="1211"/>
              <a:ext cx="647"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a:buClr>
                  <a:srgbClr val="808080"/>
                </a:buClr>
                <a:buSzPct val="60000"/>
                <a:buFont typeface="Wingdings" charset="2"/>
                <a:buNone/>
              </a:pPr>
              <a:r>
                <a:rPr lang="en-US" altLang="en-US" sz="1400" i="1">
                  <a:latin typeface="Times New Roman" charset="0"/>
                </a:rPr>
                <a:t>p1</a:t>
              </a:r>
            </a:p>
          </p:txBody>
        </p:sp>
        <p:sp>
          <p:nvSpPr>
            <p:cNvPr id="139298" name="Line 48"/>
            <p:cNvSpPr>
              <a:spLocks noChangeShapeType="1"/>
            </p:cNvSpPr>
            <p:nvPr/>
          </p:nvSpPr>
          <p:spPr bwMode="auto">
            <a:xfrm flipH="1">
              <a:off x="3754" y="1453"/>
              <a:ext cx="3" cy="4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9299" name="Oval 49"/>
            <p:cNvSpPr>
              <a:spLocks noChangeArrowheads="1"/>
            </p:cNvSpPr>
            <p:nvPr/>
          </p:nvSpPr>
          <p:spPr bwMode="auto">
            <a:xfrm>
              <a:off x="3636" y="1221"/>
              <a:ext cx="240" cy="240"/>
            </a:xfrm>
            <a:prstGeom prst="ellipse">
              <a:avLst/>
            </a:prstGeom>
            <a:solidFill>
              <a:schemeClr val="bg1"/>
            </a:solidFill>
            <a:ln w="19050">
              <a:solidFill>
                <a:schemeClr val="tx1"/>
              </a:solidFill>
              <a:round/>
              <a:headEnd/>
              <a:tailEnd/>
            </a:ln>
          </p:spPr>
          <p:txBody>
            <a:bodyPr wrap="none" anchor="ct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en-US" altLang="en-US" sz="500">
                <a:latin typeface="Times New Roman" charset="0"/>
              </a:endParaRPr>
            </a:p>
          </p:txBody>
        </p:sp>
      </p:grpSp>
      <p:sp>
        <p:nvSpPr>
          <p:cNvPr id="2" name="Slide Number Placeholder 3">
            <a:extLst>
              <a:ext uri="{FF2B5EF4-FFF2-40B4-BE49-F238E27FC236}">
                <a16:creationId xmlns:a16="http://schemas.microsoft.com/office/drawing/2014/main" id="{EC2F59A7-6868-8C58-743B-9B97911B48DC}"/>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fld id="{2195C934-F6C7-F245-99E7-D52B1EA05B5C}" type="slidenum">
              <a:rPr lang="en-US" altLang="en-US" sz="1200">
                <a:solidFill>
                  <a:srgbClr val="000000"/>
                </a:solidFill>
                <a:latin typeface="Tahoma" charset="0"/>
              </a:rPr>
              <a:pPr eaLnBrk="1" hangingPunct="1">
                <a:spcBef>
                  <a:spcPct val="0"/>
                </a:spcBef>
                <a:buClrTx/>
                <a:buSzTx/>
                <a:buFontTx/>
                <a:buNone/>
              </a:pPr>
              <a:t>44</a:t>
            </a:fld>
            <a:endParaRPr lang="en-US" altLang="en-US" sz="1200" dirty="0">
              <a:solidFill>
                <a:srgbClr val="000000"/>
              </a:solidFill>
              <a:latin typeface="Tahoma"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r>
              <a:rPr lang="en-US" altLang="en-US" sz="3600">
                <a:ea typeface="ＭＳ Ｐゴシック" charset="-128"/>
              </a:rPr>
              <a:t>Static Method vs Instance Method</a:t>
            </a:r>
          </a:p>
        </p:txBody>
      </p:sp>
      <p:sp>
        <p:nvSpPr>
          <p:cNvPr id="1402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fld id="{B4899DB3-643C-0141-B224-8848DA55F3DE}" type="slidenum">
              <a:rPr lang="en-US" altLang="en-US" sz="1200">
                <a:solidFill>
                  <a:srgbClr val="000000"/>
                </a:solidFill>
                <a:latin typeface="Tahoma" charset="0"/>
              </a:rPr>
              <a:pPr eaLnBrk="1" hangingPunct="1">
                <a:spcBef>
                  <a:spcPct val="0"/>
                </a:spcBef>
                <a:buClrTx/>
                <a:buSzTx/>
                <a:buFontTx/>
                <a:buNone/>
              </a:pPr>
              <a:t>45</a:t>
            </a:fld>
            <a:endParaRPr lang="en-US" altLang="en-US" sz="1200">
              <a:solidFill>
                <a:srgbClr val="000000"/>
              </a:solidFill>
              <a:latin typeface="Tahoma" charset="0"/>
            </a:endParaRPr>
          </a:p>
        </p:txBody>
      </p:sp>
      <p:sp>
        <p:nvSpPr>
          <p:cNvPr id="5" name="Rectangle 4"/>
          <p:cNvSpPr/>
          <p:nvPr/>
        </p:nvSpPr>
        <p:spPr>
          <a:xfrm>
            <a:off x="762000" y="1447800"/>
            <a:ext cx="7239000" cy="1816100"/>
          </a:xfrm>
          <a:prstGeom prst="rect">
            <a:avLst/>
          </a:prstGeom>
          <a:ln>
            <a:solidFill>
              <a:schemeClr val="accent6">
                <a:lumMod val="50000"/>
              </a:schemeClr>
            </a:solidFill>
          </a:ln>
        </p:spPr>
        <p:txBody>
          <a:bodyPr>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defRPr/>
            </a:pPr>
            <a:r>
              <a:rPr lang="en-US" altLang="en-US" sz="1400" b="1">
                <a:solidFill>
                  <a:srgbClr val="7F0055"/>
                </a:solidFill>
                <a:latin typeface="Courier New" charset="0"/>
              </a:rPr>
              <a:t>public</a:t>
            </a:r>
            <a:r>
              <a:rPr lang="en-US" altLang="en-US" sz="1400" b="1">
                <a:solidFill>
                  <a:srgbClr val="000000"/>
                </a:solidFill>
                <a:latin typeface="Courier New" charset="0"/>
              </a:rPr>
              <a:t> </a:t>
            </a:r>
            <a:r>
              <a:rPr lang="en-US" altLang="en-US" sz="1400" b="1">
                <a:solidFill>
                  <a:srgbClr val="7F0055"/>
                </a:solidFill>
                <a:latin typeface="Courier New" charset="0"/>
              </a:rPr>
              <a:t>class</a:t>
            </a:r>
            <a:r>
              <a:rPr lang="en-US" altLang="en-US" sz="1400" b="1">
                <a:solidFill>
                  <a:srgbClr val="000000"/>
                </a:solidFill>
                <a:latin typeface="Courier New" charset="0"/>
              </a:rPr>
              <a:t> Point {</a:t>
            </a:r>
          </a:p>
          <a:p>
            <a:pPr>
              <a:defRPr/>
            </a:pPr>
            <a:r>
              <a:rPr lang="en-US" altLang="en-US" sz="1400" b="1">
                <a:solidFill>
                  <a:srgbClr val="7F0055"/>
                </a:solidFill>
                <a:latin typeface="Courier New" charset="0"/>
              </a:rPr>
              <a:t>    int</a:t>
            </a:r>
            <a:r>
              <a:rPr lang="en-US" altLang="en-US" sz="1400" b="1">
                <a:solidFill>
                  <a:srgbClr val="000000"/>
                </a:solidFill>
                <a:latin typeface="Courier New" charset="0"/>
              </a:rPr>
              <a:t> </a:t>
            </a:r>
            <a:r>
              <a:rPr lang="en-US" altLang="en-US" sz="1400" b="1">
                <a:solidFill>
                  <a:srgbClr val="0000C0"/>
                </a:solidFill>
                <a:latin typeface="Courier New" charset="0"/>
              </a:rPr>
              <a:t>x</a:t>
            </a:r>
            <a:r>
              <a:rPr lang="en-US" altLang="en-US" sz="1400" b="1">
                <a:solidFill>
                  <a:srgbClr val="000000"/>
                </a:solidFill>
                <a:latin typeface="Courier New" charset="0"/>
              </a:rPr>
              <a:t>;</a:t>
            </a:r>
          </a:p>
          <a:p>
            <a:pPr>
              <a:defRPr/>
            </a:pPr>
            <a:r>
              <a:rPr lang="en-US" altLang="en-US" sz="1400">
                <a:solidFill>
                  <a:srgbClr val="000000"/>
                </a:solidFill>
                <a:latin typeface="Courier New" charset="0"/>
              </a:rPr>
              <a:t>    </a:t>
            </a:r>
            <a:r>
              <a:rPr lang="en-US" altLang="en-US" sz="1400" b="1">
                <a:solidFill>
                  <a:srgbClr val="7F0055"/>
                </a:solidFill>
                <a:latin typeface="Courier New" charset="0"/>
              </a:rPr>
              <a:t>int</a:t>
            </a:r>
            <a:r>
              <a:rPr lang="en-US" altLang="en-US" sz="1400" b="1">
                <a:solidFill>
                  <a:srgbClr val="000000"/>
                </a:solidFill>
                <a:latin typeface="Courier New" charset="0"/>
              </a:rPr>
              <a:t> </a:t>
            </a:r>
            <a:r>
              <a:rPr lang="en-US" altLang="en-US" sz="1400" b="1">
                <a:solidFill>
                  <a:srgbClr val="0000C0"/>
                </a:solidFill>
                <a:latin typeface="Courier New" charset="0"/>
              </a:rPr>
              <a:t>y</a:t>
            </a:r>
            <a:r>
              <a:rPr lang="en-US" altLang="en-US" sz="1400" b="1">
                <a:solidFill>
                  <a:srgbClr val="000000"/>
                </a:solidFill>
                <a:latin typeface="Courier New" charset="0"/>
              </a:rPr>
              <a:t>;</a:t>
            </a:r>
          </a:p>
          <a:p>
            <a:pPr>
              <a:defRPr/>
            </a:pPr>
            <a:r>
              <a:rPr lang="en-US" altLang="en-US" sz="1400" b="1">
                <a:solidFill>
                  <a:srgbClr val="7F0055"/>
                </a:solidFill>
                <a:latin typeface="Courier New" charset="0"/>
              </a:rPr>
              <a:t>    public</a:t>
            </a:r>
            <a:r>
              <a:rPr lang="en-US" altLang="en-US" sz="1400" b="1">
                <a:solidFill>
                  <a:srgbClr val="000000"/>
                </a:solidFill>
                <a:latin typeface="Courier New" charset="0"/>
              </a:rPr>
              <a:t> </a:t>
            </a:r>
            <a:r>
              <a:rPr lang="en-US" altLang="en-US" sz="1400" b="1">
                <a:solidFill>
                  <a:srgbClr val="FF0000"/>
                </a:solidFill>
                <a:latin typeface="Courier New" charset="0"/>
              </a:rPr>
              <a:t>static</a:t>
            </a:r>
            <a:r>
              <a:rPr lang="en-US" altLang="en-US" sz="1400" b="1">
                <a:solidFill>
                  <a:srgbClr val="000000"/>
                </a:solidFill>
                <a:latin typeface="Courier New" charset="0"/>
              </a:rPr>
              <a:t> </a:t>
            </a:r>
            <a:r>
              <a:rPr lang="en-US" altLang="en-US" sz="1400" b="1">
                <a:solidFill>
                  <a:srgbClr val="7F0055"/>
                </a:solidFill>
                <a:latin typeface="Courier New" charset="0"/>
              </a:rPr>
              <a:t>void</a:t>
            </a:r>
            <a:r>
              <a:rPr lang="en-US" altLang="en-US" sz="1400" b="1">
                <a:solidFill>
                  <a:srgbClr val="000000"/>
                </a:solidFill>
                <a:latin typeface="Courier New" charset="0"/>
              </a:rPr>
              <a:t> draw(Point p) {</a:t>
            </a:r>
          </a:p>
          <a:p>
            <a:pPr>
              <a:defRPr/>
            </a:pPr>
            <a:r>
              <a:rPr lang="en-US" altLang="en-US" sz="1400">
                <a:solidFill>
                  <a:srgbClr val="000000"/>
                </a:solidFill>
                <a:latin typeface="Courier New" charset="0"/>
              </a:rPr>
              <a:t>        StdDraw.filledCircle(p.</a:t>
            </a:r>
            <a:r>
              <a:rPr lang="en-US" altLang="en-US" sz="1400">
                <a:solidFill>
                  <a:srgbClr val="0000C0"/>
                </a:solidFill>
                <a:latin typeface="Courier New" charset="0"/>
              </a:rPr>
              <a:t>x</a:t>
            </a:r>
            <a:r>
              <a:rPr lang="en-US" altLang="en-US" sz="1400">
                <a:solidFill>
                  <a:srgbClr val="000000"/>
                </a:solidFill>
                <a:latin typeface="Courier New" charset="0"/>
              </a:rPr>
              <a:t>, p.</a:t>
            </a:r>
            <a:r>
              <a:rPr lang="en-US" altLang="en-US" sz="1400">
                <a:solidFill>
                  <a:srgbClr val="0000C0"/>
                </a:solidFill>
                <a:latin typeface="Courier New" charset="0"/>
              </a:rPr>
              <a:t>y</a:t>
            </a:r>
            <a:r>
              <a:rPr lang="en-US" altLang="en-US" sz="1400">
                <a:solidFill>
                  <a:srgbClr val="000000"/>
                </a:solidFill>
                <a:latin typeface="Courier New" charset="0"/>
              </a:rPr>
              <a:t>, 3, 3);</a:t>
            </a:r>
          </a:p>
          <a:p>
            <a:pPr>
              <a:defRPr/>
            </a:pPr>
            <a:r>
              <a:rPr lang="en-US" altLang="en-US" sz="1400">
                <a:solidFill>
                  <a:srgbClr val="000000"/>
                </a:solidFill>
                <a:latin typeface="Courier New" charset="0"/>
              </a:rPr>
              <a:t>        StdDraw.textLeft(p.x, p.y, </a:t>
            </a:r>
            <a:r>
              <a:rPr lang="en-US" altLang="en-US" sz="1400">
                <a:solidFill>
                  <a:srgbClr val="2A00FF"/>
                </a:solidFill>
                <a:latin typeface="Courier New" charset="0"/>
              </a:rPr>
              <a:t>"("</a:t>
            </a:r>
            <a:r>
              <a:rPr lang="en-US" altLang="en-US" sz="1400">
                <a:solidFill>
                  <a:srgbClr val="000000"/>
                </a:solidFill>
                <a:latin typeface="Courier New" charset="0"/>
              </a:rPr>
              <a:t> + p.</a:t>
            </a:r>
            <a:r>
              <a:rPr lang="en-US" altLang="en-US" sz="1400">
                <a:solidFill>
                  <a:srgbClr val="0000C0"/>
                </a:solidFill>
                <a:latin typeface="Courier New" charset="0"/>
              </a:rPr>
              <a:t>x</a:t>
            </a:r>
            <a:r>
              <a:rPr lang="en-US" altLang="en-US" sz="1400">
                <a:solidFill>
                  <a:srgbClr val="000000"/>
                </a:solidFill>
                <a:latin typeface="Courier New" charset="0"/>
              </a:rPr>
              <a:t> + </a:t>
            </a:r>
            <a:r>
              <a:rPr lang="en-US" altLang="en-US" sz="1400">
                <a:solidFill>
                  <a:srgbClr val="2A00FF"/>
                </a:solidFill>
                <a:latin typeface="Courier New" charset="0"/>
              </a:rPr>
              <a:t>", "</a:t>
            </a:r>
            <a:r>
              <a:rPr lang="en-US" altLang="en-US" sz="1400">
                <a:solidFill>
                  <a:srgbClr val="000000"/>
                </a:solidFill>
                <a:latin typeface="Courier New" charset="0"/>
              </a:rPr>
              <a:t> + p.</a:t>
            </a:r>
            <a:r>
              <a:rPr lang="en-US" altLang="en-US" sz="1400">
                <a:solidFill>
                  <a:srgbClr val="0000C0"/>
                </a:solidFill>
                <a:latin typeface="Courier New" charset="0"/>
              </a:rPr>
              <a:t>y</a:t>
            </a:r>
            <a:r>
              <a:rPr lang="en-US" altLang="en-US" sz="1400">
                <a:solidFill>
                  <a:srgbClr val="000000"/>
                </a:solidFill>
                <a:latin typeface="Courier New" charset="0"/>
              </a:rPr>
              <a:t> + </a:t>
            </a:r>
            <a:r>
              <a:rPr lang="en-US" altLang="en-US" sz="1400">
                <a:solidFill>
                  <a:srgbClr val="2A00FF"/>
                </a:solidFill>
                <a:latin typeface="Courier New" charset="0"/>
              </a:rPr>
              <a:t>")”</a:t>
            </a:r>
            <a:r>
              <a:rPr lang="en-US" altLang="ja-JP" sz="1400">
                <a:solidFill>
                  <a:srgbClr val="000000"/>
                </a:solidFill>
                <a:latin typeface="Courier New" charset="0"/>
              </a:rPr>
              <a:t> );</a:t>
            </a:r>
          </a:p>
          <a:p>
            <a:pPr>
              <a:defRPr/>
            </a:pPr>
            <a:r>
              <a:rPr lang="en-US" altLang="en-US" sz="1400">
                <a:solidFill>
                  <a:srgbClr val="000000"/>
                </a:solidFill>
                <a:latin typeface="Courier New" charset="0"/>
              </a:rPr>
              <a:t>    }</a:t>
            </a:r>
          </a:p>
          <a:p>
            <a:pPr>
              <a:defRPr/>
            </a:pPr>
            <a:r>
              <a:rPr lang="en-US" altLang="en-US" sz="1400">
                <a:solidFill>
                  <a:srgbClr val="000000"/>
                </a:solidFill>
                <a:latin typeface="Courier New" charset="0"/>
              </a:rPr>
              <a:t>}</a:t>
            </a:r>
            <a:endParaRPr lang="en-US" altLang="en-US" sz="1000">
              <a:solidFill>
                <a:srgbClr val="000000"/>
              </a:solidFill>
            </a:endParaRPr>
          </a:p>
        </p:txBody>
      </p:sp>
      <p:sp>
        <p:nvSpPr>
          <p:cNvPr id="6" name="Rectangle 5"/>
          <p:cNvSpPr/>
          <p:nvPr/>
        </p:nvSpPr>
        <p:spPr>
          <a:xfrm>
            <a:off x="762000" y="3352800"/>
            <a:ext cx="7239000" cy="1815882"/>
          </a:xfrm>
          <a:prstGeom prst="rect">
            <a:avLst/>
          </a:prstGeom>
          <a:ln>
            <a:solidFill>
              <a:schemeClr val="accent6">
                <a:lumMod val="50000"/>
              </a:schemeClr>
            </a:solidFill>
          </a:ln>
        </p:spPr>
        <p:txBody>
          <a:bodyPr>
            <a:spAutoFit/>
          </a:bodyPr>
          <a:lstStyle/>
          <a:p>
            <a:pPr>
              <a:defRPr/>
            </a:pPr>
            <a:r>
              <a:rPr lang="en-US" sz="1400" b="1" dirty="0">
                <a:solidFill>
                  <a:srgbClr val="7F0055"/>
                </a:solidFill>
                <a:latin typeface="Courier New"/>
                <a:ea typeface="ＭＳ Ｐゴシック" charset="0"/>
                <a:cs typeface="Arial" charset="0"/>
              </a:rPr>
              <a:t>public</a:t>
            </a:r>
            <a:r>
              <a:rPr lang="en-US" sz="1400" b="1" dirty="0">
                <a:solidFill>
                  <a:srgbClr val="000000"/>
                </a:solidFill>
                <a:latin typeface="Courier New"/>
                <a:ea typeface="ＭＳ Ｐゴシック" charset="0"/>
                <a:cs typeface="Arial" charset="0"/>
              </a:rPr>
              <a:t> </a:t>
            </a:r>
            <a:r>
              <a:rPr lang="en-US" sz="1400" b="1" dirty="0">
                <a:solidFill>
                  <a:srgbClr val="7F0055"/>
                </a:solidFill>
                <a:latin typeface="Courier New"/>
                <a:ea typeface="ＭＳ Ｐゴシック" charset="0"/>
                <a:cs typeface="Arial" charset="0"/>
              </a:rPr>
              <a:t>class</a:t>
            </a:r>
            <a:r>
              <a:rPr lang="en-US" sz="1400" b="1" dirty="0">
                <a:solidFill>
                  <a:srgbClr val="000000"/>
                </a:solidFill>
                <a:latin typeface="Courier New"/>
                <a:ea typeface="ＭＳ Ｐゴシック" charset="0"/>
                <a:cs typeface="Arial" charset="0"/>
              </a:rPr>
              <a:t> Point {</a:t>
            </a:r>
          </a:p>
          <a:p>
            <a:pPr>
              <a:defRPr/>
            </a:pPr>
            <a:r>
              <a:rPr lang="en-US" sz="1400" b="1" dirty="0">
                <a:solidFill>
                  <a:srgbClr val="7F0055"/>
                </a:solidFill>
                <a:latin typeface="Courier New"/>
                <a:ea typeface="ＭＳ Ｐゴシック" charset="0"/>
                <a:cs typeface="Arial" charset="0"/>
              </a:rPr>
              <a:t>    </a:t>
            </a:r>
            <a:r>
              <a:rPr lang="en-US" sz="1400" b="1" dirty="0" err="1">
                <a:solidFill>
                  <a:srgbClr val="7F0055"/>
                </a:solidFill>
                <a:latin typeface="Courier New"/>
                <a:ea typeface="ＭＳ Ｐゴシック" charset="0"/>
                <a:cs typeface="Arial" charset="0"/>
              </a:rPr>
              <a:t>int</a:t>
            </a:r>
            <a:r>
              <a:rPr lang="en-US" sz="1400" b="1" dirty="0">
                <a:solidFill>
                  <a:srgbClr val="000000"/>
                </a:solidFill>
                <a:latin typeface="Courier New"/>
                <a:ea typeface="ＭＳ Ｐゴシック" charset="0"/>
                <a:cs typeface="Arial" charset="0"/>
              </a:rPr>
              <a:t> </a:t>
            </a:r>
            <a:r>
              <a:rPr lang="en-US" sz="1400" b="1" dirty="0">
                <a:solidFill>
                  <a:srgbClr val="0000C0"/>
                </a:solidFill>
                <a:latin typeface="Courier New"/>
                <a:ea typeface="ＭＳ Ｐゴシック" charset="0"/>
                <a:cs typeface="Arial" charset="0"/>
              </a:rPr>
              <a:t>x</a:t>
            </a:r>
            <a:r>
              <a:rPr lang="en-US" sz="1400" b="1" dirty="0">
                <a:solidFill>
                  <a:srgbClr val="000000"/>
                </a:solidFill>
                <a:latin typeface="Courier New"/>
                <a:ea typeface="ＭＳ Ｐゴシック" charset="0"/>
                <a:cs typeface="Arial" charset="0"/>
              </a:rPr>
              <a:t>;</a:t>
            </a:r>
          </a:p>
          <a:p>
            <a:pPr>
              <a:defRPr/>
            </a:pPr>
            <a:r>
              <a:rPr lang="en-US" sz="1400" dirty="0">
                <a:solidFill>
                  <a:srgbClr val="000000"/>
                </a:solidFill>
                <a:latin typeface="Courier New"/>
                <a:ea typeface="ＭＳ Ｐゴシック" charset="0"/>
                <a:cs typeface="Arial" charset="0"/>
              </a:rPr>
              <a:t>    </a:t>
            </a:r>
            <a:r>
              <a:rPr lang="en-US" sz="1400" b="1" dirty="0" err="1">
                <a:solidFill>
                  <a:srgbClr val="7F0055"/>
                </a:solidFill>
                <a:latin typeface="Courier New"/>
                <a:ea typeface="ＭＳ Ｐゴシック" charset="0"/>
                <a:cs typeface="Arial" charset="0"/>
              </a:rPr>
              <a:t>int</a:t>
            </a:r>
            <a:r>
              <a:rPr lang="en-US" sz="1400" b="1" dirty="0">
                <a:solidFill>
                  <a:srgbClr val="000000"/>
                </a:solidFill>
                <a:latin typeface="Courier New"/>
                <a:ea typeface="ＭＳ Ｐゴシック" charset="0"/>
                <a:cs typeface="Arial" charset="0"/>
              </a:rPr>
              <a:t> </a:t>
            </a:r>
            <a:r>
              <a:rPr lang="en-US" sz="1400" b="1" dirty="0">
                <a:solidFill>
                  <a:srgbClr val="0000C0"/>
                </a:solidFill>
                <a:latin typeface="Courier New"/>
                <a:ea typeface="ＭＳ Ｐゴシック" charset="0"/>
                <a:cs typeface="Arial" charset="0"/>
              </a:rPr>
              <a:t>y</a:t>
            </a:r>
            <a:r>
              <a:rPr lang="en-US" sz="1400" b="1" dirty="0">
                <a:solidFill>
                  <a:srgbClr val="000000"/>
                </a:solidFill>
                <a:latin typeface="Courier New"/>
                <a:ea typeface="ＭＳ Ｐゴシック" charset="0"/>
                <a:cs typeface="Arial" charset="0"/>
              </a:rPr>
              <a:t>;</a:t>
            </a:r>
            <a:endParaRPr lang="en-US" sz="1400" dirty="0">
              <a:solidFill>
                <a:srgbClr val="000000"/>
              </a:solidFill>
              <a:latin typeface="Courier New"/>
              <a:ea typeface="ＭＳ Ｐゴシック" charset="0"/>
              <a:cs typeface="Arial" charset="0"/>
            </a:endParaRPr>
          </a:p>
          <a:p>
            <a:pPr>
              <a:defRPr/>
            </a:pPr>
            <a:r>
              <a:rPr lang="en-US" sz="1400" dirty="0">
                <a:solidFill>
                  <a:srgbClr val="000000"/>
                </a:solidFill>
                <a:latin typeface="Courier New"/>
                <a:ea typeface="ＭＳ Ｐゴシック" charset="0"/>
                <a:cs typeface="Arial" charset="0"/>
              </a:rPr>
              <a:t>    </a:t>
            </a:r>
            <a:r>
              <a:rPr lang="en-US" sz="1400" b="1" dirty="0">
                <a:solidFill>
                  <a:srgbClr val="7F0055"/>
                </a:solidFill>
                <a:latin typeface="Courier New"/>
                <a:ea typeface="ＭＳ Ｐゴシック" charset="0"/>
                <a:cs typeface="Arial" charset="0"/>
              </a:rPr>
              <a:t>public</a:t>
            </a:r>
            <a:r>
              <a:rPr lang="en-US" sz="1400" b="1" dirty="0">
                <a:solidFill>
                  <a:srgbClr val="000000"/>
                </a:solidFill>
                <a:latin typeface="Courier New"/>
                <a:ea typeface="ＭＳ Ｐゴシック" charset="0"/>
                <a:cs typeface="Arial" charset="0"/>
              </a:rPr>
              <a:t> </a:t>
            </a:r>
            <a:r>
              <a:rPr lang="en-US" sz="1400" b="1" strike="sngStrike" dirty="0">
                <a:solidFill>
                  <a:srgbClr val="7F0055"/>
                </a:solidFill>
                <a:latin typeface="Courier New"/>
                <a:ea typeface="ＭＳ Ｐゴシック" charset="0"/>
                <a:cs typeface="Arial" charset="0"/>
              </a:rPr>
              <a:t>static</a:t>
            </a:r>
            <a:r>
              <a:rPr lang="en-US" sz="1400" b="1" dirty="0">
                <a:solidFill>
                  <a:srgbClr val="000000"/>
                </a:solidFill>
                <a:latin typeface="Courier New"/>
                <a:ea typeface="ＭＳ Ｐゴシック" charset="0"/>
                <a:cs typeface="Arial" charset="0"/>
              </a:rPr>
              <a:t> </a:t>
            </a:r>
            <a:r>
              <a:rPr lang="en-US" sz="1400" b="1" dirty="0">
                <a:solidFill>
                  <a:srgbClr val="7F0055"/>
                </a:solidFill>
                <a:latin typeface="Courier New"/>
                <a:ea typeface="ＭＳ Ｐゴシック" charset="0"/>
                <a:cs typeface="Arial" charset="0"/>
              </a:rPr>
              <a:t>void</a:t>
            </a:r>
            <a:r>
              <a:rPr lang="en-US" sz="1400" b="1" dirty="0">
                <a:solidFill>
                  <a:srgbClr val="000000"/>
                </a:solidFill>
                <a:latin typeface="Courier New"/>
                <a:ea typeface="ＭＳ Ｐゴシック" charset="0"/>
                <a:cs typeface="Arial" charset="0"/>
              </a:rPr>
              <a:t> draw(</a:t>
            </a:r>
            <a:r>
              <a:rPr lang="en-US" sz="1400" b="1" strike="sngStrike" dirty="0">
                <a:solidFill>
                  <a:srgbClr val="000000"/>
                </a:solidFill>
                <a:latin typeface="Courier New"/>
                <a:ea typeface="ＭＳ Ｐゴシック" charset="0"/>
                <a:cs typeface="Arial" charset="0"/>
              </a:rPr>
              <a:t>Point p</a:t>
            </a:r>
            <a:r>
              <a:rPr lang="en-US" sz="1400" b="1" dirty="0">
                <a:solidFill>
                  <a:srgbClr val="000000"/>
                </a:solidFill>
                <a:latin typeface="Courier New"/>
                <a:ea typeface="ＭＳ Ｐゴシック" charset="0"/>
                <a:cs typeface="Arial" charset="0"/>
              </a:rPr>
              <a:t>) {</a:t>
            </a:r>
          </a:p>
          <a:p>
            <a:pPr>
              <a:defRPr/>
            </a:pPr>
            <a:r>
              <a:rPr lang="en-US" sz="1400" dirty="0">
                <a:solidFill>
                  <a:srgbClr val="000000"/>
                </a:solidFill>
                <a:latin typeface="Courier New"/>
                <a:ea typeface="ＭＳ Ｐゴシック" charset="0"/>
                <a:cs typeface="Arial" charset="0"/>
              </a:rPr>
              <a:t>        </a:t>
            </a:r>
            <a:r>
              <a:rPr lang="en-US" sz="1400" dirty="0" err="1">
                <a:solidFill>
                  <a:srgbClr val="000000"/>
                </a:solidFill>
                <a:latin typeface="Courier New"/>
                <a:ea typeface="ＭＳ Ｐゴシック" charset="0"/>
                <a:cs typeface="Arial" charset="0"/>
              </a:rPr>
              <a:t>StdDraw.filledCircle</a:t>
            </a:r>
            <a:r>
              <a:rPr lang="en-US" sz="1400" dirty="0">
                <a:solidFill>
                  <a:srgbClr val="000000"/>
                </a:solidFill>
                <a:latin typeface="Courier New"/>
                <a:ea typeface="ＭＳ Ｐゴシック" charset="0"/>
                <a:cs typeface="Arial" charset="0"/>
              </a:rPr>
              <a:t>(</a:t>
            </a:r>
            <a:r>
              <a:rPr lang="en-US" sz="1400" strike="sngStrike" dirty="0" err="1">
                <a:solidFill>
                  <a:srgbClr val="000000"/>
                </a:solidFill>
                <a:latin typeface="Courier New"/>
                <a:ea typeface="ＭＳ Ｐゴシック" charset="0"/>
                <a:cs typeface="Arial" charset="0"/>
              </a:rPr>
              <a:t>p.</a:t>
            </a:r>
            <a:r>
              <a:rPr lang="en-US" sz="1400" dirty="0" err="1">
                <a:solidFill>
                  <a:srgbClr val="0000C0"/>
                </a:solidFill>
                <a:latin typeface="Courier New"/>
                <a:ea typeface="ＭＳ Ｐゴシック" charset="0"/>
                <a:cs typeface="Arial" charset="0"/>
              </a:rPr>
              <a:t>x</a:t>
            </a:r>
            <a:r>
              <a:rPr lang="en-US" sz="1400" dirty="0">
                <a:solidFill>
                  <a:srgbClr val="000000"/>
                </a:solidFill>
                <a:latin typeface="Courier New"/>
                <a:ea typeface="ＭＳ Ｐゴシック" charset="0"/>
                <a:cs typeface="Arial" charset="0"/>
              </a:rPr>
              <a:t>, </a:t>
            </a:r>
            <a:r>
              <a:rPr lang="en-US" sz="1400" strike="sngStrike" dirty="0" err="1">
                <a:solidFill>
                  <a:srgbClr val="000000"/>
                </a:solidFill>
                <a:latin typeface="Courier New"/>
                <a:ea typeface="ＭＳ Ｐゴシック" charset="0"/>
                <a:cs typeface="Arial" charset="0"/>
              </a:rPr>
              <a:t>p.</a:t>
            </a:r>
            <a:r>
              <a:rPr lang="en-US" sz="1400" dirty="0" err="1">
                <a:solidFill>
                  <a:srgbClr val="0000C0"/>
                </a:solidFill>
                <a:latin typeface="Courier New"/>
                <a:ea typeface="ＭＳ Ｐゴシック" charset="0"/>
                <a:cs typeface="Arial" charset="0"/>
              </a:rPr>
              <a:t>y</a:t>
            </a:r>
            <a:r>
              <a:rPr lang="en-US" sz="1400" dirty="0">
                <a:solidFill>
                  <a:srgbClr val="000000"/>
                </a:solidFill>
                <a:latin typeface="Courier New"/>
                <a:ea typeface="ＭＳ Ｐゴシック" charset="0"/>
                <a:cs typeface="Arial" charset="0"/>
              </a:rPr>
              <a:t>, 3, 3);</a:t>
            </a:r>
          </a:p>
          <a:p>
            <a:pPr>
              <a:defRPr/>
            </a:pPr>
            <a:r>
              <a:rPr lang="en-US" sz="1400" dirty="0">
                <a:solidFill>
                  <a:srgbClr val="000000"/>
                </a:solidFill>
                <a:latin typeface="Courier New"/>
                <a:ea typeface="ＭＳ Ｐゴシック" charset="0"/>
                <a:cs typeface="Arial" charset="0"/>
              </a:rPr>
              <a:t>        </a:t>
            </a:r>
            <a:r>
              <a:rPr lang="en-US" sz="1400" dirty="0" err="1">
                <a:solidFill>
                  <a:srgbClr val="000000"/>
                </a:solidFill>
                <a:latin typeface="Courier New"/>
                <a:ea typeface="ＭＳ Ｐゴシック" charset="0"/>
                <a:cs typeface="Arial" charset="0"/>
              </a:rPr>
              <a:t>StdDraw.textLeft</a:t>
            </a:r>
            <a:r>
              <a:rPr lang="en-US" sz="1400" dirty="0">
                <a:solidFill>
                  <a:srgbClr val="000000"/>
                </a:solidFill>
                <a:latin typeface="Courier New"/>
                <a:ea typeface="ＭＳ Ｐゴシック" charset="0"/>
                <a:cs typeface="Arial" charset="0"/>
              </a:rPr>
              <a:t>(</a:t>
            </a:r>
            <a:r>
              <a:rPr lang="en-US" sz="1400" strike="sngStrike" dirty="0" err="1">
                <a:solidFill>
                  <a:srgbClr val="000000"/>
                </a:solidFill>
                <a:latin typeface="Courier New"/>
                <a:ea typeface="ＭＳ Ｐゴシック" charset="0"/>
                <a:cs typeface="Arial" charset="0"/>
              </a:rPr>
              <a:t>p.</a:t>
            </a:r>
            <a:r>
              <a:rPr lang="en-US" sz="1400" dirty="0" err="1">
                <a:solidFill>
                  <a:srgbClr val="0000C0"/>
                </a:solidFill>
                <a:latin typeface="Courier New"/>
                <a:ea typeface="ＭＳ Ｐゴシック" charset="0"/>
                <a:cs typeface="Arial" charset="0"/>
              </a:rPr>
              <a:t>x</a:t>
            </a:r>
            <a:r>
              <a:rPr lang="en-US" sz="1400" dirty="0">
                <a:solidFill>
                  <a:srgbClr val="000000"/>
                </a:solidFill>
                <a:latin typeface="Courier New"/>
                <a:ea typeface="ＭＳ Ｐゴシック" charset="0"/>
                <a:cs typeface="Arial" charset="0"/>
              </a:rPr>
              <a:t>, </a:t>
            </a:r>
            <a:r>
              <a:rPr lang="en-US" sz="1400" strike="sngStrike" dirty="0" err="1">
                <a:solidFill>
                  <a:srgbClr val="000000"/>
                </a:solidFill>
                <a:latin typeface="Courier New"/>
                <a:ea typeface="ＭＳ Ｐゴシック" charset="0"/>
                <a:cs typeface="Arial" charset="0"/>
              </a:rPr>
              <a:t>p.</a:t>
            </a:r>
            <a:r>
              <a:rPr lang="en-US" sz="1400" dirty="0" err="1">
                <a:solidFill>
                  <a:srgbClr val="0000C0"/>
                </a:solidFill>
                <a:latin typeface="Courier New"/>
                <a:ea typeface="ＭＳ Ｐゴシック" charset="0"/>
                <a:cs typeface="Arial" charset="0"/>
              </a:rPr>
              <a:t>y</a:t>
            </a:r>
            <a:r>
              <a:rPr lang="en-US" sz="1400" dirty="0">
                <a:solidFill>
                  <a:srgbClr val="0000C0"/>
                </a:solidFill>
                <a:latin typeface="Courier New"/>
                <a:ea typeface="ＭＳ Ｐゴシック" charset="0"/>
                <a:cs typeface="Arial" charset="0"/>
              </a:rPr>
              <a:t>, </a:t>
            </a:r>
            <a:r>
              <a:rPr lang="en-US" sz="1400" dirty="0">
                <a:solidFill>
                  <a:srgbClr val="2A00FF"/>
                </a:solidFill>
                <a:latin typeface="Courier New"/>
                <a:ea typeface="ＭＳ Ｐゴシック" charset="0"/>
                <a:cs typeface="Arial" charset="0"/>
              </a:rPr>
              <a:t>"("</a:t>
            </a:r>
            <a:r>
              <a:rPr lang="en-US" sz="1400" dirty="0">
                <a:solidFill>
                  <a:srgbClr val="000000"/>
                </a:solidFill>
                <a:latin typeface="Courier New"/>
                <a:ea typeface="ＭＳ Ｐゴシック" charset="0"/>
                <a:cs typeface="Arial" charset="0"/>
              </a:rPr>
              <a:t> + </a:t>
            </a:r>
            <a:r>
              <a:rPr lang="en-US" sz="1400" strike="sngStrike" dirty="0" err="1">
                <a:solidFill>
                  <a:srgbClr val="000000"/>
                </a:solidFill>
                <a:latin typeface="Courier New"/>
                <a:ea typeface="ＭＳ Ｐゴシック" charset="0"/>
                <a:cs typeface="Arial" charset="0"/>
              </a:rPr>
              <a:t>p.</a:t>
            </a:r>
            <a:r>
              <a:rPr lang="en-US" sz="1400" dirty="0" err="1">
                <a:solidFill>
                  <a:srgbClr val="0000C0"/>
                </a:solidFill>
                <a:latin typeface="Courier New"/>
                <a:ea typeface="ＭＳ Ｐゴシック" charset="0"/>
                <a:cs typeface="Arial" charset="0"/>
              </a:rPr>
              <a:t>x</a:t>
            </a:r>
            <a:r>
              <a:rPr lang="en-US" sz="1400" dirty="0">
                <a:solidFill>
                  <a:srgbClr val="000000"/>
                </a:solidFill>
                <a:latin typeface="Courier New"/>
                <a:ea typeface="ＭＳ Ｐゴシック" charset="0"/>
                <a:cs typeface="Arial" charset="0"/>
              </a:rPr>
              <a:t> + </a:t>
            </a:r>
            <a:r>
              <a:rPr lang="en-US" sz="1400" dirty="0">
                <a:solidFill>
                  <a:srgbClr val="2A00FF"/>
                </a:solidFill>
                <a:latin typeface="Courier New"/>
                <a:ea typeface="ＭＳ Ｐゴシック" charset="0"/>
                <a:cs typeface="Arial" charset="0"/>
              </a:rPr>
              <a:t>", "</a:t>
            </a:r>
            <a:r>
              <a:rPr lang="en-US" sz="1400" dirty="0">
                <a:solidFill>
                  <a:srgbClr val="000000"/>
                </a:solidFill>
                <a:latin typeface="Courier New"/>
                <a:ea typeface="ＭＳ Ｐゴシック" charset="0"/>
                <a:cs typeface="Arial" charset="0"/>
              </a:rPr>
              <a:t> + </a:t>
            </a:r>
            <a:r>
              <a:rPr lang="en-US" sz="1400" strike="sngStrike" dirty="0" err="1">
                <a:solidFill>
                  <a:srgbClr val="000000"/>
                </a:solidFill>
                <a:latin typeface="Courier New"/>
                <a:ea typeface="ＭＳ Ｐゴシック" charset="0"/>
                <a:cs typeface="Arial" charset="0"/>
              </a:rPr>
              <a:t>p.</a:t>
            </a:r>
            <a:r>
              <a:rPr lang="en-US" sz="1400" dirty="0" err="1">
                <a:solidFill>
                  <a:srgbClr val="0000C0"/>
                </a:solidFill>
                <a:latin typeface="Courier New"/>
                <a:ea typeface="ＭＳ Ｐゴシック" charset="0"/>
                <a:cs typeface="Arial" charset="0"/>
              </a:rPr>
              <a:t>y</a:t>
            </a:r>
            <a:r>
              <a:rPr lang="en-US" sz="1400" dirty="0">
                <a:solidFill>
                  <a:srgbClr val="000000"/>
                </a:solidFill>
                <a:latin typeface="Courier New"/>
                <a:ea typeface="ＭＳ Ｐゴシック" charset="0"/>
                <a:cs typeface="Arial" charset="0"/>
              </a:rPr>
              <a:t> + </a:t>
            </a:r>
            <a:r>
              <a:rPr lang="en-US" sz="1400" dirty="0">
                <a:solidFill>
                  <a:srgbClr val="2A00FF"/>
                </a:solidFill>
                <a:latin typeface="Courier New"/>
                <a:ea typeface="ＭＳ Ｐゴシック" charset="0"/>
                <a:cs typeface="Arial" charset="0"/>
              </a:rPr>
              <a:t>")”</a:t>
            </a:r>
            <a:r>
              <a:rPr lang="en-US" sz="1400" dirty="0">
                <a:solidFill>
                  <a:srgbClr val="000000"/>
                </a:solidFill>
                <a:latin typeface="Courier New"/>
                <a:ea typeface="ＭＳ Ｐゴシック" charset="0"/>
                <a:cs typeface="Arial" charset="0"/>
              </a:rPr>
              <a:t>);</a:t>
            </a:r>
          </a:p>
          <a:p>
            <a:pPr>
              <a:defRPr/>
            </a:pPr>
            <a:r>
              <a:rPr lang="en-US" sz="1400" dirty="0">
                <a:solidFill>
                  <a:srgbClr val="000000"/>
                </a:solidFill>
                <a:latin typeface="Courier New"/>
                <a:ea typeface="ＭＳ Ｐゴシック" charset="0"/>
                <a:cs typeface="Arial" charset="0"/>
              </a:rPr>
              <a:t>    }</a:t>
            </a:r>
          </a:p>
          <a:p>
            <a:pPr>
              <a:defRPr/>
            </a:pPr>
            <a:r>
              <a:rPr lang="en-US" sz="1400" dirty="0">
                <a:solidFill>
                  <a:srgbClr val="000000"/>
                </a:solidFill>
                <a:latin typeface="Courier New"/>
                <a:ea typeface="ＭＳ Ｐゴシック" charset="0"/>
                <a:cs typeface="Arial" charset="0"/>
              </a:rPr>
              <a:t>}</a:t>
            </a:r>
            <a:endParaRPr lang="en-US" sz="1050" dirty="0">
              <a:solidFill>
                <a:srgbClr val="000000"/>
              </a:solidFill>
              <a:latin typeface="Times New Roman" pitchFamily="18" charset="0"/>
              <a:ea typeface="ＭＳ Ｐゴシック" charset="0"/>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533400" y="76200"/>
            <a:ext cx="7772400" cy="1143000"/>
          </a:xfrm>
        </p:spPr>
        <p:txBody>
          <a:bodyPr/>
          <a:lstStyle/>
          <a:p>
            <a:r>
              <a:rPr lang="en-US" altLang="en-US">
                <a:ea typeface="ＭＳ Ｐゴシック" charset="-128"/>
              </a:rPr>
              <a:t>Benefit of Instance Method</a:t>
            </a:r>
          </a:p>
        </p:txBody>
      </p:sp>
      <p:sp>
        <p:nvSpPr>
          <p:cNvPr id="1413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fld id="{AF109BC8-90D8-D04F-9685-907BCCD80FEA}" type="slidenum">
              <a:rPr lang="en-US" altLang="en-US" sz="1200">
                <a:solidFill>
                  <a:srgbClr val="000000"/>
                </a:solidFill>
                <a:latin typeface="Tahoma" charset="0"/>
              </a:rPr>
              <a:pPr eaLnBrk="1" hangingPunct="1">
                <a:spcBef>
                  <a:spcPct val="0"/>
                </a:spcBef>
                <a:buClrTx/>
                <a:buSzTx/>
                <a:buFontTx/>
                <a:buNone/>
              </a:pPr>
              <a:t>46</a:t>
            </a:fld>
            <a:endParaRPr lang="en-US" altLang="en-US" sz="1200" dirty="0">
              <a:solidFill>
                <a:srgbClr val="000000"/>
              </a:solidFill>
              <a:latin typeface="Tahoma" charset="0"/>
            </a:endParaRPr>
          </a:p>
        </p:txBody>
      </p:sp>
      <p:sp>
        <p:nvSpPr>
          <p:cNvPr id="5" name="Rectangle 4"/>
          <p:cNvSpPr/>
          <p:nvPr/>
        </p:nvSpPr>
        <p:spPr>
          <a:xfrm>
            <a:off x="1524000" y="1676400"/>
            <a:ext cx="4419600" cy="2133600"/>
          </a:xfrm>
          <a:prstGeom prst="rect">
            <a:avLst/>
          </a:prstGeom>
          <a:ln>
            <a:solidFill>
              <a:schemeClr val="accent6">
                <a:lumMod val="50000"/>
              </a:schemeClr>
            </a:solidFill>
          </a:ln>
        </p:spPr>
        <p:txBody>
          <a:bodyPr>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defRPr/>
            </a:pPr>
            <a:r>
              <a:rPr lang="en-US" altLang="en-US" sz="2200">
                <a:solidFill>
                  <a:srgbClr val="000000"/>
                </a:solidFill>
                <a:latin typeface="Courier New" charset="0"/>
              </a:rPr>
              <a:t>Point p = new Point();</a:t>
            </a:r>
          </a:p>
          <a:p>
            <a:pPr>
              <a:defRPr/>
            </a:pPr>
            <a:br>
              <a:rPr lang="en-US" altLang="en-US" sz="2200">
                <a:solidFill>
                  <a:srgbClr val="000000"/>
                </a:solidFill>
                <a:latin typeface="Courier New" charset="0"/>
              </a:rPr>
            </a:br>
            <a:r>
              <a:rPr lang="en-US" altLang="en-US" sz="2200">
                <a:solidFill>
                  <a:srgbClr val="000000"/>
                </a:solidFill>
                <a:latin typeface="Courier New" charset="0"/>
              </a:rPr>
              <a:t>p.x = 10;</a:t>
            </a:r>
          </a:p>
          <a:p>
            <a:pPr>
              <a:defRPr/>
            </a:pPr>
            <a:r>
              <a:rPr lang="en-US" altLang="en-US" sz="2200">
                <a:solidFill>
                  <a:srgbClr val="000000"/>
                </a:solidFill>
                <a:latin typeface="Courier New" charset="0"/>
              </a:rPr>
              <a:t>p.y = 5;</a:t>
            </a:r>
          </a:p>
          <a:p>
            <a:pPr>
              <a:defRPr/>
            </a:pPr>
            <a:br>
              <a:rPr lang="en-US" altLang="en-US" sz="2200">
                <a:solidFill>
                  <a:srgbClr val="000000"/>
                </a:solidFill>
                <a:latin typeface="Courier New" charset="0"/>
              </a:rPr>
            </a:br>
            <a:r>
              <a:rPr lang="en-US" altLang="en-US" sz="2200">
                <a:solidFill>
                  <a:srgbClr val="000000"/>
                </a:solidFill>
                <a:latin typeface="Courier New" charset="0"/>
              </a:rPr>
              <a:t>p.draw();</a:t>
            </a:r>
            <a:endParaRPr lang="en-US" altLang="en-US">
              <a:solidFill>
                <a:srgbClr val="000000"/>
              </a:solidFill>
              <a:latin typeface="Courier New" charset="0"/>
            </a:endParaRPr>
          </a:p>
        </p:txBody>
      </p:sp>
      <p:sp>
        <p:nvSpPr>
          <p:cNvPr id="9" name="Rectangle 8"/>
          <p:cNvSpPr/>
          <p:nvPr/>
        </p:nvSpPr>
        <p:spPr>
          <a:xfrm>
            <a:off x="914400" y="4038600"/>
            <a:ext cx="7924800" cy="2591479"/>
          </a:xfrm>
          <a:prstGeom prst="rect">
            <a:avLst/>
          </a:prstGeom>
        </p:spPr>
        <p:txBody>
          <a:bodyPr wrap="square">
            <a:spAutoFit/>
          </a:bodyPr>
          <a:lstStyle/>
          <a:p>
            <a:pPr marL="228600" indent="-228600">
              <a:lnSpc>
                <a:spcPct val="90000"/>
              </a:lnSpc>
              <a:spcBef>
                <a:spcPct val="20000"/>
              </a:spcBef>
              <a:defRPr/>
            </a:pPr>
            <a:r>
              <a:rPr lang="en-US" sz="2800" kern="0" dirty="0">
                <a:solidFill>
                  <a:srgbClr val="C00000"/>
                </a:solidFill>
                <a:latin typeface="Comic Sans MS"/>
                <a:ea typeface="ＭＳ Ｐゴシック" charset="0"/>
                <a:cs typeface="Arial" charset="0"/>
              </a:rPr>
              <a:t>Consistent</a:t>
            </a:r>
            <a:r>
              <a:rPr lang="en-US" sz="2800" kern="0" dirty="0">
                <a:solidFill>
                  <a:srgbClr val="000000"/>
                </a:solidFill>
                <a:latin typeface="Comic Sans MS"/>
                <a:ea typeface="ＭＳ Ｐゴシック" charset="0"/>
                <a:cs typeface="Arial" charset="0"/>
              </a:rPr>
              <a:t> (same) syntax</a:t>
            </a:r>
            <a:r>
              <a:rPr lang="en-US" altLang="zh-CN" sz="2800" kern="0" dirty="0">
                <a:solidFill>
                  <a:srgbClr val="000000"/>
                </a:solidFill>
                <a:latin typeface="Comic Sans MS"/>
                <a:ea typeface="ＭＳ Ｐゴシック" charset="0"/>
                <a:cs typeface="Arial" charset="0"/>
              </a:rPr>
              <a:t>(</a:t>
            </a:r>
            <a:r>
              <a:rPr lang="zh-CN" altLang="en-US" sz="2800" kern="0" dirty="0">
                <a:solidFill>
                  <a:srgbClr val="000000"/>
                </a:solidFill>
                <a:latin typeface="Comic Sans MS"/>
                <a:ea typeface="ＭＳ Ｐゴシック" charset="0"/>
                <a:cs typeface="Arial" charset="0"/>
              </a:rPr>
              <a:t>语法</a:t>
            </a:r>
            <a:r>
              <a:rPr lang="en-US" altLang="zh-CN" sz="2800" kern="0" dirty="0">
                <a:solidFill>
                  <a:srgbClr val="000000"/>
                </a:solidFill>
                <a:latin typeface="Comic Sans MS"/>
                <a:ea typeface="ＭＳ Ｐゴシック" charset="0"/>
                <a:cs typeface="Arial" charset="0"/>
              </a:rPr>
              <a:t>)</a:t>
            </a:r>
            <a:r>
              <a:rPr lang="en-US" sz="2800" kern="0" dirty="0">
                <a:solidFill>
                  <a:srgbClr val="000000"/>
                </a:solidFill>
                <a:latin typeface="Comic Sans MS"/>
                <a:ea typeface="ＭＳ Ｐゴシック" charset="0"/>
                <a:cs typeface="Arial" charset="0"/>
              </a:rPr>
              <a:t> accessing data and behaviors: a class is an abstraction for a collection of objects with common</a:t>
            </a:r>
          </a:p>
          <a:p>
            <a:pPr marL="457200" indent="-457200">
              <a:lnSpc>
                <a:spcPct val="90000"/>
              </a:lnSpc>
              <a:spcBef>
                <a:spcPct val="20000"/>
              </a:spcBef>
              <a:buFontTx/>
              <a:buChar char="-"/>
              <a:defRPr/>
            </a:pPr>
            <a:r>
              <a:rPr lang="en-US" sz="2800" kern="0" dirty="0">
                <a:solidFill>
                  <a:srgbClr val="000000"/>
                </a:solidFill>
                <a:latin typeface="Comic Sans MS"/>
                <a:ea typeface="ＭＳ Ｐゴシック" charset="0"/>
                <a:cs typeface="Arial" charset="0"/>
              </a:rPr>
              <a:t>data fields (attributes)</a:t>
            </a:r>
          </a:p>
          <a:p>
            <a:pPr marL="457200" indent="-457200">
              <a:lnSpc>
                <a:spcPct val="90000"/>
              </a:lnSpc>
              <a:spcBef>
                <a:spcPct val="20000"/>
              </a:spcBef>
              <a:buFontTx/>
              <a:buChar char="-"/>
              <a:defRPr/>
            </a:pPr>
            <a:r>
              <a:rPr lang="en-US" sz="2800" kern="0" dirty="0">
                <a:solidFill>
                  <a:srgbClr val="000000"/>
                </a:solidFill>
                <a:latin typeface="Comic Sans MS"/>
                <a:ea typeface="ＭＳ Ｐゴシック" charset="0"/>
                <a:cs typeface="Arial" charset="0"/>
              </a:rPr>
              <a:t>behaviors/</a:t>
            </a:r>
            <a:r>
              <a:rPr lang="en-US" sz="2800" u="sng" kern="0" dirty="0">
                <a:solidFill>
                  <a:srgbClr val="000000"/>
                </a:solidFill>
                <a:latin typeface="Comic Sans MS"/>
                <a:ea typeface="ＭＳ Ｐゴシック" charset="0"/>
                <a:cs typeface="Arial" charset="0"/>
              </a:rPr>
              <a:t>services</a:t>
            </a:r>
            <a:r>
              <a:rPr lang="en-US" sz="2800" kern="0" dirty="0">
                <a:solidFill>
                  <a:srgbClr val="000000"/>
                </a:solidFill>
                <a:latin typeface="Comic Sans MS"/>
                <a:ea typeface="ＭＳ Ｐゴシック" charset="0"/>
                <a:cs typeface="Arial" charset="0"/>
              </a:rPr>
              <a:t> (i.e., what such objects can do or be done to them)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p:cNvSpPr>
          <p:nvPr>
            <p:ph type="title"/>
          </p:nvPr>
        </p:nvSpPr>
        <p:spPr/>
        <p:txBody>
          <a:bodyPr/>
          <a:lstStyle/>
          <a:p>
            <a:r>
              <a:rPr lang="en-US" altLang="en-US">
                <a:ea typeface="ＭＳ Ｐゴシック" charset="-128"/>
              </a:rPr>
              <a:t>Instance Method questions</a:t>
            </a:r>
          </a:p>
        </p:txBody>
      </p:sp>
      <p:sp>
        <p:nvSpPr>
          <p:cNvPr id="142338" name="Rectangle 3"/>
          <p:cNvSpPr>
            <a:spLocks noGrp="1"/>
          </p:cNvSpPr>
          <p:nvPr>
            <p:ph type="body" idx="1"/>
          </p:nvPr>
        </p:nvSpPr>
        <p:spPr>
          <a:xfrm>
            <a:off x="533400" y="1600200"/>
            <a:ext cx="8001000" cy="4648200"/>
          </a:xfrm>
        </p:spPr>
        <p:txBody>
          <a:bodyPr/>
          <a:lstStyle/>
          <a:p>
            <a:r>
              <a:rPr lang="en-US" altLang="en-US" sz="2000" dirty="0">
                <a:ea typeface="ＭＳ Ｐゴシック" charset="-128"/>
              </a:rPr>
              <a:t>Write an instance method </a:t>
            </a:r>
            <a:r>
              <a:rPr lang="en-US" altLang="en-US" sz="2000" dirty="0" err="1">
                <a:latin typeface="Courier New" charset="0"/>
                <a:ea typeface="ＭＳ Ｐゴシック" charset="-128"/>
              </a:rPr>
              <a:t>toString</a:t>
            </a:r>
            <a:r>
              <a:rPr lang="en-US" altLang="en-US" sz="2000" dirty="0">
                <a:latin typeface="Courier New" charset="0"/>
                <a:ea typeface="ＭＳ Ｐゴシック" charset="-128"/>
              </a:rPr>
              <a:t> </a:t>
            </a:r>
            <a:r>
              <a:rPr lang="en-US" altLang="en-US" sz="2000" dirty="0">
                <a:ea typeface="ＭＳ Ｐゴシック" charset="-128"/>
              </a:rPr>
              <a:t>to generate string (x, y)</a:t>
            </a:r>
          </a:p>
          <a:p>
            <a:endParaRPr lang="en-US" altLang="en-US" sz="2000" dirty="0">
              <a:ea typeface="ＭＳ Ｐゴシック" charset="-128"/>
            </a:endParaRPr>
          </a:p>
          <a:p>
            <a:r>
              <a:rPr lang="en-US" altLang="en-US" sz="2000" dirty="0">
                <a:ea typeface="ＭＳ Ｐゴシック" charset="-128"/>
              </a:rPr>
              <a:t>Write an instance method </a:t>
            </a:r>
            <a:r>
              <a:rPr lang="en-US" altLang="en-US" sz="2000" dirty="0">
                <a:latin typeface="Courier New" charset="0"/>
                <a:ea typeface="ＭＳ Ｐゴシック" charset="-128"/>
              </a:rPr>
              <a:t>translate</a:t>
            </a:r>
            <a:r>
              <a:rPr lang="en-US" altLang="en-US" sz="2000" dirty="0">
                <a:ea typeface="ＭＳ Ｐゴシック" charset="-128"/>
              </a:rPr>
              <a:t> that changes a </a:t>
            </a:r>
            <a:r>
              <a:rPr lang="en-US" altLang="en-US" sz="2000" dirty="0">
                <a:latin typeface="Courier New" charset="0"/>
                <a:ea typeface="ＭＳ Ｐゴシック" charset="-128"/>
              </a:rPr>
              <a:t>Point</a:t>
            </a:r>
            <a:r>
              <a:rPr lang="en-US" altLang="en-US" sz="2000" dirty="0">
                <a:ea typeface="ＭＳ Ｐゴシック" charset="-128"/>
              </a:rPr>
              <a:t>'s location by a given </a:t>
            </a:r>
            <a:r>
              <a:rPr lang="en-US" altLang="en-US" sz="2000" i="1" dirty="0">
                <a:ea typeface="ＭＳ Ｐゴシック" charset="-128"/>
              </a:rPr>
              <a:t>dx</a:t>
            </a:r>
            <a:r>
              <a:rPr lang="en-US" altLang="en-US" sz="2000" dirty="0">
                <a:ea typeface="ＭＳ Ｐゴシック" charset="-128"/>
              </a:rPr>
              <a:t>, </a:t>
            </a:r>
            <a:r>
              <a:rPr lang="en-US" altLang="en-US" sz="2000" i="1" dirty="0" err="1">
                <a:ea typeface="ＭＳ Ｐゴシック" charset="-128"/>
              </a:rPr>
              <a:t>dy</a:t>
            </a:r>
            <a:r>
              <a:rPr lang="en-US" altLang="en-US" sz="2000" dirty="0">
                <a:ea typeface="ＭＳ Ｐゴシック" charset="-128"/>
              </a:rPr>
              <a:t> amount.</a:t>
            </a:r>
          </a:p>
          <a:p>
            <a:pPr lvl="1">
              <a:buFont typeface="Wingdings 2" charset="2"/>
              <a:buNone/>
            </a:pPr>
            <a:endParaRPr lang="en-US" altLang="en-US" sz="1800" dirty="0">
              <a:ea typeface="ＭＳ Ｐゴシック" charset="-128"/>
            </a:endParaRPr>
          </a:p>
          <a:p>
            <a:r>
              <a:rPr lang="en-US" altLang="en-US" sz="2000" dirty="0">
                <a:ea typeface="ＭＳ Ｐゴシック" charset="-128"/>
              </a:rPr>
              <a:t>Write an instance method </a:t>
            </a:r>
            <a:r>
              <a:rPr lang="en-US" altLang="en-US" sz="2000" dirty="0" err="1">
                <a:latin typeface="Courier New" charset="0"/>
                <a:ea typeface="ＭＳ Ｐゴシック" charset="-128"/>
              </a:rPr>
              <a:t>distanceFrom</a:t>
            </a:r>
            <a:r>
              <a:rPr lang="en-US" altLang="en-US" sz="2000" dirty="0">
                <a:ea typeface="ＭＳ Ｐゴシック" charset="-128"/>
              </a:rPr>
              <a:t> that returns the distance between the </a:t>
            </a:r>
            <a:r>
              <a:rPr lang="en-US" altLang="en-US" sz="2000" dirty="0">
                <a:latin typeface="Courier New" charset="0"/>
                <a:ea typeface="ＭＳ Ｐゴシック" charset="-128"/>
              </a:rPr>
              <a:t>Point</a:t>
            </a:r>
            <a:r>
              <a:rPr lang="en-US" altLang="en-US" sz="2000" dirty="0">
                <a:ea typeface="ＭＳ Ｐゴシック" charset="-128"/>
              </a:rPr>
              <a:t> and another point</a:t>
            </a:r>
            <a:endParaRPr lang="en-US" altLang="en-US" sz="800" dirty="0">
              <a:ea typeface="ＭＳ Ｐゴシック" charset="-128"/>
            </a:endParaRPr>
          </a:p>
          <a:p>
            <a:pPr lvl="1">
              <a:buFont typeface="Wingdings 2" charset="2"/>
              <a:buNone/>
            </a:pPr>
            <a:endParaRPr lang="en-US" altLang="en-US" sz="1800" dirty="0">
              <a:ea typeface="ＭＳ Ｐゴシック" charset="-128"/>
            </a:endParaRPr>
          </a:p>
          <a:p>
            <a:pPr>
              <a:buFont typeface="Wingdings 2" charset="2"/>
              <a:buNone/>
            </a:pPr>
            <a:r>
              <a:rPr lang="en-US" altLang="en-US" sz="2000" dirty="0">
                <a:ea typeface="ＭＳ Ｐゴシック" charset="-128"/>
              </a:rPr>
              <a:t>	Use the formula:</a:t>
            </a:r>
            <a:endParaRPr lang="en-US" altLang="en-US" sz="1100" dirty="0">
              <a:ea typeface="ＭＳ Ｐゴシック" charset="-128"/>
            </a:endParaRPr>
          </a:p>
        </p:txBody>
      </p:sp>
      <p:graphicFrame>
        <p:nvGraphicFramePr>
          <p:cNvPr id="142339" name="Object 2"/>
          <p:cNvGraphicFramePr>
            <a:graphicFrameLocks noChangeAspect="1"/>
          </p:cNvGraphicFramePr>
          <p:nvPr/>
        </p:nvGraphicFramePr>
        <p:xfrm>
          <a:off x="3124200" y="4267200"/>
          <a:ext cx="2819400" cy="577850"/>
        </p:xfrm>
        <a:graphic>
          <a:graphicData uri="http://schemas.openxmlformats.org/presentationml/2006/ole">
            <mc:AlternateContent xmlns:mc="http://schemas.openxmlformats.org/markup-compatibility/2006">
              <mc:Choice xmlns:v="urn:schemas-microsoft-com:vml" Requires="v">
                <p:oleObj name="Equation" r:id="rId2" imgW="1422400" imgH="292100" progId="Equation.3">
                  <p:embed/>
                </p:oleObj>
              </mc:Choice>
              <mc:Fallback>
                <p:oleObj name="Equation" r:id="rId2" imgW="1422400" imgH="292100" progId="Equation.3">
                  <p:embed/>
                  <p:pic>
                    <p:nvPicPr>
                      <p:cNvPr id="142339"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267200"/>
                        <a:ext cx="2819400"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90341DA9-07FF-449F-6C5D-E61AFE6D5852}"/>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fld id="{AF109BC8-90D8-D04F-9685-907BCCD80FEA}" type="slidenum">
              <a:rPr lang="en-US" altLang="en-US" sz="1200">
                <a:solidFill>
                  <a:srgbClr val="000000"/>
                </a:solidFill>
                <a:latin typeface="Tahoma" charset="0"/>
              </a:rPr>
              <a:pPr eaLnBrk="1" hangingPunct="1">
                <a:spcBef>
                  <a:spcPct val="0"/>
                </a:spcBef>
                <a:buClrTx/>
                <a:buSzTx/>
                <a:buFontTx/>
                <a:buNone/>
              </a:pPr>
              <a:t>47</a:t>
            </a:fld>
            <a:endParaRPr lang="en-US" altLang="en-US" sz="1200" dirty="0">
              <a:solidFill>
                <a:srgbClr val="000000"/>
              </a:solidFill>
              <a:latin typeface="Tahoma"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6"/>
          <p:cNvSpPr>
            <a:spLocks noGrp="1"/>
          </p:cNvSpPr>
          <p:nvPr>
            <p:ph type="title"/>
          </p:nvPr>
        </p:nvSpPr>
        <p:spPr>
          <a:xfrm>
            <a:off x="533400" y="152400"/>
            <a:ext cx="7772400" cy="1143000"/>
          </a:xfrm>
        </p:spPr>
        <p:txBody>
          <a:bodyPr/>
          <a:lstStyle/>
          <a:p>
            <a:r>
              <a:rPr lang="en-US" altLang="en-US" sz="3600">
                <a:ea typeface="ＭＳ Ｐゴシック" charset="-128"/>
              </a:rPr>
              <a:t>PageRank</a:t>
            </a:r>
            <a:br>
              <a:rPr lang="en-US" altLang="en-US" sz="3200">
                <a:ea typeface="ＭＳ Ｐゴシック" charset="-128"/>
              </a:rPr>
            </a:br>
            <a:r>
              <a:rPr lang="en-US" altLang="en-US" sz="2800">
                <a:ea typeface="ＭＳ Ｐゴシック" charset="-128"/>
              </a:rPr>
              <a:t>[Sergey Brin and Larry Page, 1998]</a:t>
            </a:r>
          </a:p>
        </p:txBody>
      </p:sp>
      <p:sp>
        <p:nvSpPr>
          <p:cNvPr id="67586" name="Content Placeholder 7"/>
          <p:cNvSpPr>
            <a:spLocks noGrp="1"/>
          </p:cNvSpPr>
          <p:nvPr>
            <p:ph idx="1"/>
          </p:nvPr>
        </p:nvSpPr>
        <p:spPr>
          <a:xfrm>
            <a:off x="533400" y="1600200"/>
            <a:ext cx="8305800" cy="4648200"/>
          </a:xfrm>
        </p:spPr>
        <p:txBody>
          <a:bodyPr/>
          <a:lstStyle/>
          <a:p>
            <a:r>
              <a:rPr lang="en-US" altLang="en-US" dirty="0">
                <a:ea typeface="ＭＳ Ｐゴシック" charset="-128"/>
              </a:rPr>
              <a:t>Problem: many Web pages may contain </a:t>
            </a:r>
            <a:br>
              <a:rPr lang="en-US" altLang="en-US" dirty="0">
                <a:ea typeface="ＭＳ Ｐゴシック" charset="-128"/>
              </a:rPr>
            </a:br>
            <a:r>
              <a:rPr lang="en-US" altLang="en-US" dirty="0">
                <a:ea typeface="ＭＳ Ｐゴシック" charset="-128"/>
              </a:rPr>
              <a:t>the searched key word (e.g., </a:t>
            </a:r>
            <a:r>
              <a:rPr lang="en-US" altLang="zh-CN" dirty="0">
                <a:ea typeface="ＭＳ Ｐゴシック" charset="-128"/>
              </a:rPr>
              <a:t>XMU</a:t>
            </a:r>
            <a:r>
              <a:rPr lang="en-US" altLang="en-US" dirty="0">
                <a:ea typeface="ＭＳ Ｐゴシック" charset="-128"/>
              </a:rPr>
              <a:t>), how to rank the pages when displaying search results?</a:t>
            </a:r>
          </a:p>
          <a:p>
            <a:endParaRPr lang="en-US" altLang="en-US" dirty="0">
              <a:ea typeface="ＭＳ Ｐゴシック" charset="-128"/>
            </a:endParaRPr>
          </a:p>
          <a:p>
            <a:r>
              <a:rPr lang="en-US" altLang="en-US" dirty="0">
                <a:ea typeface="ＭＳ Ｐゴシック" charset="-128"/>
              </a:rPr>
              <a:t>Basic PageRank™ idea </a:t>
            </a:r>
          </a:p>
          <a:p>
            <a:pPr lvl="1">
              <a:buFont typeface="Arial" panose="020B0604020202020204" pitchFamily="34" charset="0"/>
              <a:buChar char="•"/>
            </a:pPr>
            <a:r>
              <a:rPr lang="en-US" altLang="en-US" dirty="0">
                <a:ea typeface="ＭＳ Ｐゴシック" charset="-128"/>
              </a:rPr>
              <a:t>The 10-90 rule</a:t>
            </a:r>
          </a:p>
          <a:p>
            <a:pPr lvl="2"/>
            <a:r>
              <a:rPr lang="en-US" altLang="en-US" dirty="0">
                <a:ea typeface="ＭＳ Ｐゴシック" charset="-128"/>
              </a:rPr>
              <a:t>10% of the time</a:t>
            </a:r>
            <a:r>
              <a:rPr lang="en-US" altLang="zh-CN" dirty="0">
                <a:ea typeface="ＭＳ Ｐゴシック" charset="-128"/>
              </a:rPr>
              <a:t>,</a:t>
            </a:r>
            <a:r>
              <a:rPr lang="en-US" altLang="en-US" dirty="0">
                <a:ea typeface="ＭＳ Ｐゴシック" charset="-128"/>
              </a:rPr>
              <a:t> </a:t>
            </a:r>
            <a:r>
              <a:rPr lang="en-US" altLang="zh-CN" dirty="0">
                <a:ea typeface="ＭＳ Ｐゴシック" charset="-128"/>
              </a:rPr>
              <a:t>user</a:t>
            </a:r>
            <a:r>
              <a:rPr lang="en-US" altLang="en-US" dirty="0">
                <a:ea typeface="ＭＳ Ｐゴシック" charset="-128"/>
              </a:rPr>
              <a:t> types a random page</a:t>
            </a:r>
          </a:p>
          <a:p>
            <a:pPr lvl="2"/>
            <a:r>
              <a:rPr lang="en-US" altLang="en-US" dirty="0">
                <a:ea typeface="ＭＳ Ｐゴシック" charset="-128"/>
              </a:rPr>
              <a:t>90% of the time</a:t>
            </a:r>
            <a:r>
              <a:rPr lang="en-US" altLang="zh-CN" dirty="0">
                <a:ea typeface="ＭＳ Ｐゴシック" charset="-128"/>
              </a:rPr>
              <a:t>,</a:t>
            </a:r>
            <a:r>
              <a:rPr lang="en-US" altLang="en-US" dirty="0">
                <a:ea typeface="ＭＳ Ｐゴシック" charset="-128"/>
              </a:rPr>
              <a:t> </a:t>
            </a:r>
            <a:r>
              <a:rPr lang="en-US" altLang="zh-CN" dirty="0">
                <a:ea typeface="ＭＳ Ｐゴシック" charset="-128"/>
              </a:rPr>
              <a:t>user</a:t>
            </a:r>
            <a:r>
              <a:rPr lang="en-US" altLang="en-US" dirty="0">
                <a:ea typeface="ＭＳ Ｐゴシック" charset="-128"/>
              </a:rPr>
              <a:t> clicks (follows) a random link on a given page</a:t>
            </a:r>
          </a:p>
          <a:p>
            <a:pPr lvl="1">
              <a:buFont typeface="Arial" panose="020B0604020202020204" pitchFamily="34" charset="0"/>
              <a:buChar char="•"/>
            </a:pPr>
            <a:r>
              <a:rPr lang="en-US" altLang="en-US" dirty="0">
                <a:ea typeface="ＭＳ Ｐゴシック" charset="-128"/>
              </a:rPr>
              <a:t>PageRank ranks pages according to frequencies (we call the </a:t>
            </a:r>
            <a:r>
              <a:rPr lang="en-US" altLang="en-US" dirty="0" err="1">
                <a:ea typeface="ＭＳ Ｐゴシック" charset="-128"/>
              </a:rPr>
              <a:t>pageranks</a:t>
            </a:r>
            <a:r>
              <a:rPr lang="en-US" altLang="en-US" dirty="0">
                <a:ea typeface="ＭＳ Ｐゴシック" charset="-128"/>
              </a:rPr>
              <a:t>) </a:t>
            </a:r>
            <a:r>
              <a:rPr lang="en-US" altLang="zh-CN" dirty="0">
                <a:ea typeface="ＭＳ Ｐゴシック" charset="-128"/>
              </a:rPr>
              <a:t>user</a:t>
            </a:r>
            <a:r>
              <a:rPr lang="en-US" altLang="en-US" dirty="0">
                <a:ea typeface="ＭＳ Ｐゴシック" charset="-128"/>
              </a:rPr>
              <a:t> visits the pages</a:t>
            </a:r>
          </a:p>
        </p:txBody>
      </p:sp>
      <p:sp>
        <p:nvSpPr>
          <p:cNvPr id="686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065A12AC-4E59-6D4E-B691-C9492159F6B6}" type="slidenum">
              <a:rPr lang="en-US" altLang="en-US" sz="1200">
                <a:solidFill>
                  <a:srgbClr val="000000"/>
                </a:solidFill>
                <a:latin typeface="Tahoma" charset="0"/>
              </a:rPr>
              <a:pPr>
                <a:spcBef>
                  <a:spcPct val="0"/>
                </a:spcBef>
                <a:buClrTx/>
                <a:buSzTx/>
                <a:buFontTx/>
                <a:buNone/>
              </a:pPr>
              <a:t>5</a:t>
            </a:fld>
            <a:endParaRPr lang="en-US" altLang="en-US" sz="1200">
              <a:solidFill>
                <a:srgbClr val="000000"/>
              </a:solidFill>
              <a:latin typeface="Tahoma" charset="0"/>
            </a:endParaRPr>
          </a:p>
        </p:txBody>
      </p:sp>
      <p:pic>
        <p:nvPicPr>
          <p:cNvPr id="68612" name="Picture 6" descr="1101060220_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225" y="7938"/>
            <a:ext cx="148590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19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58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58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58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5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6"/>
          <p:cNvSpPr>
            <a:spLocks noGrp="1"/>
          </p:cNvSpPr>
          <p:nvPr>
            <p:ph type="title"/>
          </p:nvPr>
        </p:nvSpPr>
        <p:spPr/>
        <p:txBody>
          <a:bodyPr/>
          <a:lstStyle/>
          <a:p>
            <a:r>
              <a:rPr lang="en-US" altLang="en-US">
                <a:ea typeface="ＭＳ Ｐゴシック" charset="-128"/>
              </a:rPr>
              <a:t>PageRank</a:t>
            </a:r>
          </a:p>
        </p:txBody>
      </p:sp>
      <p:sp>
        <p:nvSpPr>
          <p:cNvPr id="72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21501CEB-A93E-1B42-BF9D-C264A2BFDDCF}" type="slidenum">
              <a:rPr lang="en-US" altLang="en-US" sz="1200">
                <a:solidFill>
                  <a:srgbClr val="000000"/>
                </a:solidFill>
                <a:latin typeface="Tahoma" charset="0"/>
              </a:rPr>
              <a:pPr>
                <a:spcBef>
                  <a:spcPct val="0"/>
                </a:spcBef>
                <a:buClrTx/>
                <a:buSzTx/>
                <a:buFontTx/>
                <a:buNone/>
              </a:pPr>
              <a:t>6</a:t>
            </a:fld>
            <a:endParaRPr lang="en-US" altLang="en-US" sz="1200">
              <a:solidFill>
                <a:srgbClr val="000000"/>
              </a:solidFill>
              <a:latin typeface="Tahoma" charset="0"/>
            </a:endParaRPr>
          </a:p>
        </p:txBody>
      </p:sp>
      <p:pic>
        <p:nvPicPr>
          <p:cNvPr id="72707" name="Picture 7" descr="Picture 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76200"/>
            <a:ext cx="5376863" cy="66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29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lstStyle/>
          <a:p>
            <a:r>
              <a:rPr lang="en-US" dirty="0"/>
              <a:t>High-Level Structure </a:t>
            </a:r>
            <a:br>
              <a:rPr lang="en-US" dirty="0"/>
            </a:br>
            <a:r>
              <a:rPr lang="en-US" dirty="0"/>
              <a:t>of Google PageRank System</a:t>
            </a:r>
          </a:p>
        </p:txBody>
      </p:sp>
      <p:sp>
        <p:nvSpPr>
          <p:cNvPr id="4" name="Slide Number Placeholder 3"/>
          <p:cNvSpPr>
            <a:spLocks noGrp="1"/>
          </p:cNvSpPr>
          <p:nvPr>
            <p:ph type="sldNum" sz="quarter" idx="12"/>
          </p:nvPr>
        </p:nvSpPr>
        <p:spPr/>
        <p:txBody>
          <a:bodyPr/>
          <a:lstStyle/>
          <a:p>
            <a:pPr>
              <a:defRPr/>
            </a:pPr>
            <a:fld id="{672B8DD6-A845-E546-BE25-129ED3BF6B5A}" type="slidenum">
              <a:rPr lang="en-US" altLang="en-US" smtClean="0"/>
              <a:pPr>
                <a:defRPr/>
              </a:pPr>
              <a:t>7</a:t>
            </a:fld>
            <a:endParaRPr lang="en-US" altLang="en-US"/>
          </a:p>
        </p:txBody>
      </p:sp>
      <p:sp>
        <p:nvSpPr>
          <p:cNvPr id="5" name="Rectangle 4"/>
          <p:cNvSpPr/>
          <p:nvPr/>
        </p:nvSpPr>
        <p:spPr bwMode="auto">
          <a:xfrm>
            <a:off x="2895600" y="2286000"/>
            <a:ext cx="2819400" cy="1066800"/>
          </a:xfrm>
          <a:prstGeom prst="rect">
            <a:avLst/>
          </a:prstGeom>
          <a:solidFill>
            <a:schemeClr val="accent6">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Times New Roman" pitchFamily="18" charset="0"/>
              </a:rPr>
              <a:t>Obtain</a:t>
            </a:r>
            <a:br>
              <a:rPr kumimoji="0" lang="en-US" sz="2800" b="0" i="0" u="none" strike="noStrike" cap="none" normalizeH="0" baseline="0" dirty="0">
                <a:ln>
                  <a:noFill/>
                </a:ln>
                <a:solidFill>
                  <a:schemeClr val="bg1"/>
                </a:solidFill>
                <a:effectLst/>
                <a:latin typeface="Times New Roman" pitchFamily="18" charset="0"/>
              </a:rPr>
            </a:br>
            <a:r>
              <a:rPr kumimoji="0" lang="en-US" sz="2800" b="0" i="0" u="none" strike="noStrike" cap="none" normalizeH="0" baseline="0" dirty="0">
                <a:ln>
                  <a:noFill/>
                </a:ln>
                <a:solidFill>
                  <a:schemeClr val="bg1"/>
                </a:solidFill>
                <a:effectLst/>
                <a:latin typeface="Times New Roman" pitchFamily="18" charset="0"/>
              </a:rPr>
              <a:t> Web Graph </a:t>
            </a:r>
          </a:p>
        </p:txBody>
      </p:sp>
      <p:sp>
        <p:nvSpPr>
          <p:cNvPr id="6" name="Rectangle 5"/>
          <p:cNvSpPr/>
          <p:nvPr/>
        </p:nvSpPr>
        <p:spPr bwMode="auto">
          <a:xfrm>
            <a:off x="2895600" y="4648200"/>
            <a:ext cx="2819400" cy="1066800"/>
          </a:xfrm>
          <a:prstGeom prst="rect">
            <a:avLst/>
          </a:prstGeom>
          <a:solidFill>
            <a:schemeClr val="accent6">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Times New Roman" pitchFamily="18" charset="0"/>
              </a:rPr>
              <a:t>Compute </a:t>
            </a:r>
            <a:r>
              <a:rPr kumimoji="0" lang="en-US" sz="2800" b="0" i="0" u="none" strike="noStrike" cap="none" normalizeH="0" baseline="0" dirty="0" err="1">
                <a:ln>
                  <a:noFill/>
                </a:ln>
                <a:solidFill>
                  <a:schemeClr val="bg1"/>
                </a:solidFill>
                <a:effectLst/>
                <a:latin typeface="Times New Roman" pitchFamily="18" charset="0"/>
              </a:rPr>
              <a:t>Pagerank</a:t>
            </a:r>
            <a:endParaRPr kumimoji="0" lang="en-US" sz="2800" b="0" i="0" u="none" strike="noStrike" cap="none" normalizeH="0" baseline="0" dirty="0">
              <a:ln>
                <a:noFill/>
              </a:ln>
              <a:solidFill>
                <a:schemeClr val="bg1"/>
              </a:solidFill>
              <a:effectLst/>
              <a:latin typeface="Times New Roman" pitchFamily="18" charset="0"/>
            </a:endParaRPr>
          </a:p>
        </p:txBody>
      </p:sp>
      <p:cxnSp>
        <p:nvCxnSpPr>
          <p:cNvPr id="8" name="Straight Arrow Connector 7"/>
          <p:cNvCxnSpPr>
            <a:stCxn id="5" idx="2"/>
            <a:endCxn id="6" idx="0"/>
          </p:cNvCxnSpPr>
          <p:nvPr/>
        </p:nvCxnSpPr>
        <p:spPr bwMode="auto">
          <a:xfrm>
            <a:off x="4305300" y="3352800"/>
            <a:ext cx="0" cy="1295400"/>
          </a:xfrm>
          <a:prstGeom prst="straightConnector1">
            <a:avLst/>
          </a:prstGeom>
          <a:solidFill>
            <a:schemeClr val="accent1"/>
          </a:solidFill>
          <a:ln w="793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6679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6"/>
          <p:cNvSpPr>
            <a:spLocks noGrp="1"/>
          </p:cNvSpPr>
          <p:nvPr>
            <p:ph type="title"/>
          </p:nvPr>
        </p:nvSpPr>
        <p:spPr>
          <a:xfrm>
            <a:off x="533400" y="76200"/>
            <a:ext cx="7772400" cy="1143000"/>
          </a:xfrm>
        </p:spPr>
        <p:txBody>
          <a:bodyPr/>
          <a:lstStyle/>
          <a:p>
            <a:r>
              <a:rPr lang="en-US" altLang="en-US" dirty="0">
                <a:ea typeface="ＭＳ Ｐゴシック" charset="-128"/>
              </a:rPr>
              <a:t>Obtain Web Graph</a:t>
            </a:r>
          </a:p>
        </p:txBody>
      </p:sp>
      <p:sp>
        <p:nvSpPr>
          <p:cNvPr id="73730" name="Content Placeholder 1"/>
          <p:cNvSpPr>
            <a:spLocks noGrp="1"/>
          </p:cNvSpPr>
          <p:nvPr>
            <p:ph idx="1"/>
          </p:nvPr>
        </p:nvSpPr>
        <p:spPr>
          <a:xfrm>
            <a:off x="533400" y="1600200"/>
            <a:ext cx="8305800" cy="4648200"/>
          </a:xfrm>
        </p:spPr>
        <p:txBody>
          <a:bodyPr/>
          <a:lstStyle/>
          <a:p>
            <a:r>
              <a:rPr lang="en-US" altLang="en-US" dirty="0">
                <a:ea typeface="ＭＳ Ｐゴシック" charset="-128"/>
              </a:rPr>
              <a:t>Crawl the Web to obtain Web pages</a:t>
            </a:r>
          </a:p>
          <a:p>
            <a:r>
              <a:rPr lang="en-US" altLang="en-US" dirty="0">
                <a:ea typeface="ＭＳ Ｐゴシック" charset="-128"/>
              </a:rPr>
              <a:t>Parse pages to obtain links among pages</a:t>
            </a:r>
          </a:p>
        </p:txBody>
      </p:sp>
      <p:sp>
        <p:nvSpPr>
          <p:cNvPr id="737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44249ADA-53CD-B545-965B-ED987987AE49}" type="slidenum">
              <a:rPr lang="en-US" altLang="en-US" sz="1200">
                <a:solidFill>
                  <a:srgbClr val="000000"/>
                </a:solidFill>
                <a:latin typeface="Tahoma" charset="0"/>
              </a:rPr>
              <a:pPr>
                <a:spcBef>
                  <a:spcPct val="0"/>
                </a:spcBef>
                <a:buClrTx/>
                <a:buSzTx/>
                <a:buFontTx/>
                <a:buNone/>
              </a:pPr>
              <a:t>8</a:t>
            </a:fld>
            <a:endParaRPr lang="en-US" altLang="en-US" sz="1200">
              <a:solidFill>
                <a:srgbClr val="000000"/>
              </a:solidFill>
              <a:latin typeface="Tahoma" charset="0"/>
            </a:endParaRPr>
          </a:p>
        </p:txBody>
      </p:sp>
      <p:pic>
        <p:nvPicPr>
          <p:cNvPr id="73732" name="Picture 5" descr="Pictur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8913" y="2762250"/>
            <a:ext cx="3446462"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29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6"/>
          <p:cNvSpPr>
            <a:spLocks noGrp="1"/>
          </p:cNvSpPr>
          <p:nvPr>
            <p:ph type="title"/>
          </p:nvPr>
        </p:nvSpPr>
        <p:spPr>
          <a:xfrm>
            <a:off x="533400" y="304800"/>
            <a:ext cx="7772400" cy="914400"/>
          </a:xfrm>
        </p:spPr>
        <p:txBody>
          <a:bodyPr/>
          <a:lstStyle/>
          <a:p>
            <a:r>
              <a:rPr lang="en-US" altLang="en-US">
                <a:ea typeface="ＭＳ Ｐゴシック" charset="-128"/>
              </a:rPr>
              <a:t>Storing Web Graph</a:t>
            </a:r>
          </a:p>
        </p:txBody>
      </p:sp>
      <p:sp>
        <p:nvSpPr>
          <p:cNvPr id="76802" name="Content Placeholder 1"/>
          <p:cNvSpPr>
            <a:spLocks noGrp="1"/>
          </p:cNvSpPr>
          <p:nvPr>
            <p:ph idx="1"/>
          </p:nvPr>
        </p:nvSpPr>
        <p:spPr>
          <a:xfrm>
            <a:off x="533400" y="1600200"/>
            <a:ext cx="8305800" cy="4648200"/>
          </a:xfrm>
        </p:spPr>
        <p:txBody>
          <a:bodyPr/>
          <a:lstStyle/>
          <a:p>
            <a:r>
              <a:rPr lang="en-US" altLang="en-US" dirty="0">
                <a:ea typeface="ＭＳ Ｐゴシック" charset="-128"/>
              </a:rPr>
              <a:t>Number pages 0 to N – 1</a:t>
            </a:r>
          </a:p>
          <a:p>
            <a:r>
              <a:rPr lang="en-US" altLang="en-US" dirty="0">
                <a:ea typeface="ＭＳ Ｐゴシック" charset="-128"/>
              </a:rPr>
              <a:t>Approach 1: a regular array storing </a:t>
            </a:r>
            <a:r>
              <a:rPr lang="en-US" altLang="en-US" dirty="0">
                <a:solidFill>
                  <a:srgbClr val="FF0000"/>
                </a:solidFill>
                <a:ea typeface="ＭＳ Ｐゴシック" charset="-128"/>
              </a:rPr>
              <a:t>connectivity matrix</a:t>
            </a:r>
          </a:p>
          <a:p>
            <a:pPr lvl="1">
              <a:buFont typeface="Arial" panose="020B0604020202020204" pitchFamily="34" charset="0"/>
              <a:buChar char="•"/>
            </a:pPr>
            <a:r>
              <a:rPr lang="en-US" altLang="en-US" dirty="0">
                <a:ea typeface="ＭＳ Ｐゴシック" charset="-128"/>
              </a:rPr>
              <a:t>conn[</a:t>
            </a:r>
            <a:r>
              <a:rPr lang="en-US" altLang="en-US" dirty="0" err="1">
                <a:ea typeface="ＭＳ Ｐゴシック" charset="-128"/>
              </a:rPr>
              <a:t>i</a:t>
            </a:r>
            <a:r>
              <a:rPr lang="en-US" altLang="en-US" dirty="0">
                <a:ea typeface="ＭＳ Ｐゴシック" charset="-128"/>
              </a:rPr>
              <a:t>][j] = 1 if page </a:t>
            </a:r>
            <a:r>
              <a:rPr lang="en-US" altLang="en-US" dirty="0" err="1">
                <a:ea typeface="ＭＳ Ｐゴシック" charset="-128"/>
              </a:rPr>
              <a:t>i</a:t>
            </a:r>
            <a:r>
              <a:rPr lang="en-US" altLang="en-US" dirty="0">
                <a:ea typeface="ＭＳ Ｐゴシック" charset="-128"/>
              </a:rPr>
              <a:t> links to page j; 0 otherwise</a:t>
            </a:r>
          </a:p>
          <a:p>
            <a:pPr lvl="1">
              <a:buFont typeface="Arial" panose="020B0604020202020204" pitchFamily="34" charset="0"/>
              <a:buChar char="•"/>
            </a:pPr>
            <a:r>
              <a:rPr lang="en-US" altLang="en-US" dirty="0">
                <a:ea typeface="ＭＳ Ｐゴシック" charset="-128"/>
              </a:rPr>
              <a:t>Q: How big is the array?</a:t>
            </a:r>
          </a:p>
          <a:p>
            <a:pPr lvl="2">
              <a:buFont typeface="Arial" panose="020B0604020202020204" pitchFamily="34" charset="0"/>
              <a:buChar char="•"/>
            </a:pPr>
            <a:r>
              <a:rPr lang="en-US" altLang="zh-CN" dirty="0">
                <a:ea typeface="ＭＳ Ｐゴシック" charset="-128"/>
              </a:rPr>
              <a:t>Most</a:t>
            </a:r>
            <a:r>
              <a:rPr lang="zh-CN" altLang="en-US" dirty="0">
                <a:ea typeface="ＭＳ Ｐゴシック" charset="-128"/>
              </a:rPr>
              <a:t> </a:t>
            </a:r>
            <a:r>
              <a:rPr lang="en-US" altLang="zh-CN" dirty="0">
                <a:ea typeface="ＭＳ Ｐゴシック" charset="-128"/>
              </a:rPr>
              <a:t>are</a:t>
            </a:r>
            <a:r>
              <a:rPr lang="zh-CN" altLang="en-US" dirty="0">
                <a:ea typeface="ＭＳ Ｐゴシック" charset="-128"/>
              </a:rPr>
              <a:t> </a:t>
            </a:r>
            <a:r>
              <a:rPr lang="en-US" altLang="zh-CN" dirty="0">
                <a:ea typeface="ＭＳ Ｐゴシック" charset="-128"/>
              </a:rPr>
              <a:t>0</a:t>
            </a:r>
            <a:endParaRPr lang="en-US" altLang="en-US" dirty="0">
              <a:ea typeface="ＭＳ Ｐゴシック" charset="-128"/>
            </a:endParaRPr>
          </a:p>
        </p:txBody>
      </p:sp>
      <p:sp>
        <p:nvSpPr>
          <p:cNvPr id="747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C19ABE2C-FDAB-FC44-8D72-77E761FB4A19}" type="slidenum">
              <a:rPr lang="en-US" altLang="en-US" sz="1200">
                <a:solidFill>
                  <a:srgbClr val="000000"/>
                </a:solidFill>
                <a:latin typeface="Tahoma" charset="0"/>
              </a:rPr>
              <a:pPr>
                <a:spcBef>
                  <a:spcPct val="0"/>
                </a:spcBef>
                <a:buClrTx/>
                <a:buSzTx/>
                <a:buFontTx/>
                <a:buNone/>
              </a:pPr>
              <a:t>9</a:t>
            </a:fld>
            <a:endParaRPr lang="en-US" altLang="en-US" sz="1200">
              <a:solidFill>
                <a:srgbClr val="000000"/>
              </a:solidFill>
              <a:latin typeface="Tahoma" charset="0"/>
            </a:endParaRPr>
          </a:p>
        </p:txBody>
      </p:sp>
      <p:pic>
        <p:nvPicPr>
          <p:cNvPr id="74756" name="Picture 5" descr="Pictur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4963" y="3568700"/>
            <a:ext cx="2890837"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466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urose">
  <a:themeElements>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Kurose">
  <a:themeElements>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cs112</Template>
  <TotalTime>9568</TotalTime>
  <Words>4267</Words>
  <Application>Microsoft Macintosh PowerPoint</Application>
  <PresentationFormat>On-screen Show (4:3)</PresentationFormat>
  <Paragraphs>743</Paragraphs>
  <Slides>47</Slides>
  <Notes>33</Notes>
  <HiddenSlides>2</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63" baseType="lpstr">
      <vt:lpstr>Liberation Sans</vt:lpstr>
      <vt:lpstr>ＭＳ Ｐゴシック</vt:lpstr>
      <vt:lpstr>ZapfDingbats</vt:lpstr>
      <vt:lpstr>Arial</vt:lpstr>
      <vt:lpstr>Cambria Math</vt:lpstr>
      <vt:lpstr>Comic Sans MS</vt:lpstr>
      <vt:lpstr>Courier New</vt:lpstr>
      <vt:lpstr>Monaco</vt:lpstr>
      <vt:lpstr>Tahoma</vt:lpstr>
      <vt:lpstr>Times New Roman</vt:lpstr>
      <vt:lpstr>Verdana</vt:lpstr>
      <vt:lpstr>Wingdings</vt:lpstr>
      <vt:lpstr>Wingdings 2</vt:lpstr>
      <vt:lpstr>1_Kurose</vt:lpstr>
      <vt:lpstr>2_Kurose</vt:lpstr>
      <vt:lpstr>Equation</vt:lpstr>
      <vt:lpstr>Introduction to  Computational Thinking</vt:lpstr>
      <vt:lpstr>Recap: Digital Audio and Arrays</vt:lpstr>
      <vt:lpstr>Recap: Digital Audio and Arrays</vt:lpstr>
      <vt:lpstr>Recap: Multidimensional Arrays</vt:lpstr>
      <vt:lpstr>PageRank [Sergey Brin and Larry Page, 1998]</vt:lpstr>
      <vt:lpstr>PageRank</vt:lpstr>
      <vt:lpstr>High-Level Structure  of Google PageRank System</vt:lpstr>
      <vt:lpstr>Obtain Web Graph</vt:lpstr>
      <vt:lpstr>Storing Web Graph</vt:lpstr>
      <vt:lpstr>Storing Web Graph</vt:lpstr>
      <vt:lpstr>Storing Web Graph: Adjacent List</vt:lpstr>
      <vt:lpstr>PageRank: Load Web Graph</vt:lpstr>
      <vt:lpstr>Approach 1: Simulating Random Walk among Web Pages</vt:lpstr>
      <vt:lpstr>Approach 2: (Large-Popultion) Round-Based Visit Distribution</vt:lpstr>
      <vt:lpstr>Round-Based PageRank</vt:lpstr>
      <vt:lpstr>PageRank: Compute Rank</vt:lpstr>
      <vt:lpstr>Comment</vt:lpstr>
      <vt:lpstr>Roadmap: Foundational Programming Concepts</vt:lpstr>
      <vt:lpstr>Programming Organizing Structure</vt:lpstr>
      <vt:lpstr>Road Ahead: Object Oriented Programming</vt:lpstr>
      <vt:lpstr>A Programming Problem</vt:lpstr>
      <vt:lpstr>Solution We Can Do So Far</vt:lpstr>
      <vt:lpstr>A Conceptual Design</vt:lpstr>
      <vt:lpstr>Summary: Complex Data Type Motivation</vt:lpstr>
      <vt:lpstr>Language Support: Defining Point</vt:lpstr>
      <vt:lpstr>A Class and its client</vt:lpstr>
      <vt:lpstr>User-Defined Type Term: Fields</vt:lpstr>
      <vt:lpstr>Summary of Important Concepts:  Class, Object, Variable, Field</vt:lpstr>
      <vt:lpstr>Summary: Class, Object, Variable, Field</vt:lpstr>
      <vt:lpstr>Historical Note</vt:lpstr>
      <vt:lpstr>Outline</vt:lpstr>
      <vt:lpstr>Object Oriented Programming Overview</vt:lpstr>
      <vt:lpstr>Object Oriented Programming</vt:lpstr>
      <vt:lpstr>Alan Kay: Father of OOP</vt:lpstr>
      <vt:lpstr>Motivation: Drawing Points</vt:lpstr>
      <vt:lpstr>Eliminating Redundancy, v1</vt:lpstr>
      <vt:lpstr>Where do we Define draw(p): Attempt (意图) 1: in Point as a Static Method</vt:lpstr>
      <vt:lpstr>Consistent Data Access and Method Access</vt:lpstr>
      <vt:lpstr>Instance Methods</vt:lpstr>
      <vt:lpstr>Instance Method example</vt:lpstr>
      <vt:lpstr>Invoking Instance Method</vt:lpstr>
      <vt:lpstr>The Implicit Parameter</vt:lpstr>
      <vt:lpstr>Summary: Defining Related Method and Data in the Same Class: Instance Method</vt:lpstr>
      <vt:lpstr>Point objects w/ method</vt:lpstr>
      <vt:lpstr>Static Method vs Instance Method</vt:lpstr>
      <vt:lpstr>Benefit of Instance Method</vt:lpstr>
      <vt:lpstr>Instance Method questions</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112 Introduction to Programming</dc:title>
  <dc:subject>Lecture 2: Programming Language Levels and Java Program Structure</dc:subject>
  <dc:creator>Richard Yang</dc:creator>
  <cp:lastModifiedBy>Simmons</cp:lastModifiedBy>
  <cp:revision>903</cp:revision>
  <cp:lastPrinted>2017-04-08T18:54:29Z</cp:lastPrinted>
  <dcterms:created xsi:type="dcterms:W3CDTF">1999-08-16T14:47:17Z</dcterms:created>
  <dcterms:modified xsi:type="dcterms:W3CDTF">2025-12-03T05:52:53Z</dcterms:modified>
</cp:coreProperties>
</file>